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42.xml" ContentType="application/vnd.openxmlformats-officedocument.presentationml.tag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55.xml" ContentType="application/vnd.openxmlformats-officedocument.presentationml.tags+xml"/>
  <Override PartName="/ppt/tags/tag54.xml" ContentType="application/vnd.openxmlformats-officedocument.presentationml.tags+xml"/>
  <Override PartName="/ppt/tags/tag53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3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4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56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5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9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10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11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57.xml" ContentType="application/vnd.openxmlformats-officedocument.presentationml.tags+xml"/>
  <Override PartName="/ppt/tags/tag12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13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14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15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1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17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8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9.xml" ContentType="application/vnd.openxmlformats-officedocument.presentationml.tags+xml"/>
  <Override PartName="/ppt/tags/tag112.xml" ContentType="application/vnd.openxmlformats-officedocument.presentationml.tags+xml"/>
  <Override PartName="/ppt/tags/tag20.xml" ContentType="application/vnd.openxmlformats-officedocument.presentationml.tags+xml"/>
  <Override PartName="/ppt/tags/tag113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22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23.xml" ContentType="application/vnd.openxmlformats-officedocument.presentationml.tags+xml"/>
  <Override PartName="/ppt/tags/tag117.xml" ContentType="application/vnd.openxmlformats-officedocument.presentationml.tags+xml"/>
  <Override PartName="/ppt/tags/tag24.xml" ContentType="application/vnd.openxmlformats-officedocument.presentationml.tags+xml"/>
  <Override PartName="/ppt/tags/tag118.xml" ContentType="application/vnd.openxmlformats-officedocument.presentationml.tags+xml"/>
  <Override PartName="/ppt/tags/tag25.xml" ContentType="application/vnd.openxmlformats-officedocument.presentationml.tags+xml"/>
  <Override PartName="/ppt/tags/tag119.xml" ContentType="application/vnd.openxmlformats-officedocument.presentationml.tags+xml"/>
  <Override PartName="/ppt/tags/tag26.xml" ContentType="application/vnd.openxmlformats-officedocument.presentationml.tags+xml"/>
  <Override PartName="/ppt/tags/tag120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076137536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3.xml"/><Relationship Id="rId10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7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7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7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8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9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1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2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3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4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5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6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7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18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9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0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1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2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3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Relationship Id="rId4" Type="http://schemas.openxmlformats.org/officeDocument/2006/relationships/image" Target="../media/image4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5.xml"/><Relationship Id="rId5" Type="http://schemas.openxmlformats.org/officeDocument/2006/relationships/image" Target="../media/image11.png"/><Relationship Id="rId4" Type="http://schemas.openxmlformats.org/officeDocument/2006/relationships/image" Target="../media/image9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4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8.xml"/><Relationship Id="rId4" Type="http://schemas.openxmlformats.org/officeDocument/2006/relationships/image" Target="../media/image4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9.xml"/><Relationship Id="rId4" Type="http://schemas.openxmlformats.org/officeDocument/2006/relationships/image" Target="../media/image4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0.xml"/><Relationship Id="rId4" Type="http://schemas.openxmlformats.org/officeDocument/2006/relationships/image" Target="../media/image4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2.xml"/><Relationship Id="rId4" Type="http://schemas.openxmlformats.org/officeDocument/2006/relationships/image" Target="../media/image4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3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5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6.xml"/><Relationship Id="rId4" Type="http://schemas.openxmlformats.org/officeDocument/2006/relationships/image" Target="../media/image4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6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9.xml"/><Relationship Id="rId4" Type="http://schemas.openxmlformats.org/officeDocument/2006/relationships/image" Target="../media/image4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0.xml"/><Relationship Id="rId4" Type="http://schemas.openxmlformats.org/officeDocument/2006/relationships/image" Target="../media/image4.e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7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8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9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0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1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2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7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33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4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0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5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6.bin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7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8.bin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9.bin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40.bin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9.xml"/><Relationship Id="rId4" Type="http://schemas.openxmlformats.org/officeDocument/2006/relationships/image" Target="../media/image4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0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image" Target="../media/image2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1.bin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4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5.xml"/><Relationship Id="rId4" Type="http://schemas.openxmlformats.org/officeDocument/2006/relationships/image" Target="../media/image4.emf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6.xml"/><Relationship Id="rId4" Type="http://schemas.openxmlformats.org/officeDocument/2006/relationships/image" Target="../media/image4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7.xml"/><Relationship Id="rId4" Type="http://schemas.openxmlformats.org/officeDocument/2006/relationships/image" Target="../media/image4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8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9.xml"/><Relationship Id="rId4" Type="http://schemas.openxmlformats.org/officeDocument/2006/relationships/image" Target="../media/image4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4.xml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6.bin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7.xml"/><Relationship Id="rId4" Type="http://schemas.openxmlformats.org/officeDocument/2006/relationships/image" Target="../media/image1.emf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8.xml"/><Relationship Id="rId4" Type="http://schemas.openxmlformats.org/officeDocument/2006/relationships/image" Target="../media/image1.emf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9.xml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0.xml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8553C-4914-36AA-A22B-82C948CBA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9CFF48-F647-D41E-EC65-6A9616748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903CD-610B-DF7D-831D-F278BD9FD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FAAF0-6039-C466-88D8-45B888E0F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9D514-FC9E-8A17-308D-D274F5D72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24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82F62-48C2-AACE-0944-2260F044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0E2894-F03E-3F35-9DA4-206B1D565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CD9FC-1045-64A3-5168-C728D30C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40184-3F49-73B8-C5DA-B70D04388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DC65B-5CED-1DC5-15F9-BF85A6182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4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B9801-003B-3063-C813-D2D74C440B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B57B5E-6990-E76D-7091-419E80141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A799A-26E3-CA90-06BB-49B56500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B376D-9FAB-25E3-8B40-5DC2214B6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26260-AE70-B06A-539C-1F255FC85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63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246335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45211DD-9F9B-4E03-931C-F9A31D9B9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29" r="-1"/>
          <a:stretch/>
        </p:blipFill>
        <p:spPr>
          <a:xfrm>
            <a:off x="-206828" y="128361"/>
            <a:ext cx="5817448" cy="5700254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81B43F1-6827-47EF-9941-837D4BAC2F92}"/>
              </a:ext>
            </a:extLst>
          </p:cNvPr>
          <p:cNvSpPr/>
          <p:nvPr userDrawn="1"/>
        </p:nvSpPr>
        <p:spPr>
          <a:xfrm>
            <a:off x="228599" y="234095"/>
            <a:ext cx="5301343" cy="5315899"/>
          </a:xfrm>
          <a:prstGeom prst="rect">
            <a:avLst/>
          </a:prstGeom>
          <a:solidFill>
            <a:srgbClr val="FFFFF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 flipH="1">
            <a:off x="3984172" y="0"/>
            <a:ext cx="8207828" cy="6865373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9314876"/>
              <a:gd name="connsiteY0" fmla="*/ 0 h 719091"/>
              <a:gd name="connsiteX1" fmla="*/ 7297446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  <a:gd name="connsiteX0" fmla="*/ 0 w 9314876"/>
              <a:gd name="connsiteY0" fmla="*/ 0 h 719091"/>
              <a:gd name="connsiteX1" fmla="*/ 5780280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4876" h="719091">
                <a:moveTo>
                  <a:pt x="0" y="0"/>
                </a:moveTo>
                <a:lnTo>
                  <a:pt x="5780280" y="0"/>
                </a:lnTo>
                <a:lnTo>
                  <a:pt x="9314876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DC743B9-7336-400E-BA85-32B4625CB3B1}"/>
              </a:ext>
            </a:extLst>
          </p:cNvPr>
          <p:cNvCxnSpPr>
            <a:cxnSpLocks/>
          </p:cNvCxnSpPr>
          <p:nvPr userDrawn="1"/>
        </p:nvCxnSpPr>
        <p:spPr>
          <a:xfrm flipH="1">
            <a:off x="3984172" y="-348343"/>
            <a:ext cx="3352799" cy="7500257"/>
          </a:xfrm>
          <a:prstGeom prst="line">
            <a:avLst/>
          </a:prstGeom>
          <a:ln w="3810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CE03D2A-75EA-4556-8607-5684B6FCB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4105024" y="-321129"/>
            <a:ext cx="3352799" cy="7500257"/>
          </a:xfrm>
          <a:prstGeom prst="line">
            <a:avLst/>
          </a:prstGeom>
          <a:ln w="1905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442CF41-30A6-4F2C-94AC-57500F56FA9B}"/>
              </a:ext>
            </a:extLst>
          </p:cNvPr>
          <p:cNvGrpSpPr/>
          <p:nvPr userDrawn="1"/>
        </p:nvGrpSpPr>
        <p:grpSpPr>
          <a:xfrm rot="6853713">
            <a:off x="205697" y="6574956"/>
            <a:ext cx="8544665" cy="97898"/>
            <a:chOff x="3724275" y="1070092"/>
            <a:chExt cx="8544665" cy="97898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113059E-30D8-4E91-87A3-26AC29ED3EBD}"/>
                </a:ext>
              </a:extLst>
            </p:cNvPr>
            <p:cNvCxnSpPr/>
            <p:nvPr/>
          </p:nvCxnSpPr>
          <p:spPr>
            <a:xfrm>
              <a:off x="4500979" y="1118586"/>
              <a:ext cx="7767961" cy="0"/>
            </a:xfrm>
            <a:prstGeom prst="line">
              <a:avLst/>
            </a:prstGeom>
            <a:ln w="127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5" name="Rectangle 11">
              <a:extLst>
                <a:ext uri="{FF2B5EF4-FFF2-40B4-BE49-F238E27FC236}">
                  <a16:creationId xmlns:a16="http://schemas.microsoft.com/office/drawing/2014/main" id="{78A9BC07-FEBC-458C-AA5E-6238D3DC31AF}"/>
                </a:ext>
              </a:extLst>
            </p:cNvPr>
            <p:cNvSpPr/>
            <p:nvPr/>
          </p:nvSpPr>
          <p:spPr>
            <a:xfrm>
              <a:off x="4117181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>
              <a:solidFill>
                <a:srgbClr val="EDAE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7A5832DE-830D-4AA1-864D-A7D9E8C5AC94}"/>
                </a:ext>
              </a:extLst>
            </p:cNvPr>
            <p:cNvCxnSpPr/>
            <p:nvPr/>
          </p:nvCxnSpPr>
          <p:spPr>
            <a:xfrm flipH="1">
              <a:off x="3724275" y="1070092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2BB54D2B-836D-435C-A643-B70CC4B7A7D4}"/>
                </a:ext>
              </a:extLst>
            </p:cNvPr>
            <p:cNvCxnSpPr/>
            <p:nvPr/>
          </p:nvCxnSpPr>
          <p:spPr>
            <a:xfrm flipH="1">
              <a:off x="3774281" y="1122066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0951AB87-165C-43EC-865E-5762F4082717}"/>
                </a:ext>
              </a:extLst>
            </p:cNvPr>
            <p:cNvCxnSpPr/>
            <p:nvPr/>
          </p:nvCxnSpPr>
          <p:spPr>
            <a:xfrm flipH="1">
              <a:off x="3724275" y="1167990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6274" y="2928606"/>
            <a:ext cx="5827128" cy="502702"/>
          </a:xfrm>
        </p:spPr>
        <p:txBody>
          <a:bodyPr lIns="91440" tIns="45720" rIns="91440" bIns="45720"/>
          <a:lstStyle>
            <a:lvl1pPr algn="ctr">
              <a:lnSpc>
                <a:spcPct val="100000"/>
              </a:lnSpc>
              <a:buFontTx/>
              <a:buNone/>
              <a:defRPr sz="32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36274" y="3470657"/>
            <a:ext cx="5827128" cy="502702"/>
          </a:xfrm>
        </p:spPr>
        <p:txBody>
          <a:bodyPr lIns="91440" tIns="45720" rIns="91440" bIns="45720"/>
          <a:lstStyle>
            <a:lvl1pPr algn="ctr">
              <a:lnSpc>
                <a:spcPct val="100000"/>
              </a:lnSpc>
              <a:buFontTx/>
              <a:buNone/>
              <a:defRPr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136274" y="4012707"/>
            <a:ext cx="5827128" cy="424004"/>
          </a:xfrm>
        </p:spPr>
        <p:txBody>
          <a:bodyPr lIns="91440" tIns="45720" rIns="91440" bIns="45720"/>
          <a:lstStyle>
            <a:lvl1pPr algn="ctr">
              <a:lnSpc>
                <a:spcPct val="100000"/>
              </a:lnSpc>
              <a:buFontTx/>
              <a:buNone/>
              <a:defRPr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7344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8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245211DD-9F9B-4E03-931C-F9A31D9B9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7"/>
          <a:stretch/>
        </p:blipFill>
        <p:spPr>
          <a:xfrm>
            <a:off x="-1" y="507851"/>
            <a:ext cx="4206363" cy="57002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81B43F1-6827-47EF-9941-837D4BAC2F92}"/>
              </a:ext>
            </a:extLst>
          </p:cNvPr>
          <p:cNvSpPr/>
          <p:nvPr userDrawn="1"/>
        </p:nvSpPr>
        <p:spPr>
          <a:xfrm>
            <a:off x="0" y="649895"/>
            <a:ext cx="4206362" cy="5315899"/>
          </a:xfrm>
          <a:prstGeom prst="rect">
            <a:avLst/>
          </a:prstGeom>
          <a:solidFill>
            <a:srgbClr val="FFFFFF">
              <a:alpha val="81176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>
            <a:off x="-1" y="5850386"/>
            <a:ext cx="7297446" cy="719091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97446" h="719091">
                <a:moveTo>
                  <a:pt x="0" y="0"/>
                </a:moveTo>
                <a:lnTo>
                  <a:pt x="7297446" y="0"/>
                </a:lnTo>
                <a:lnTo>
                  <a:pt x="6631621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210ECE13-3EDD-413C-803A-B8D8B2E8245E}"/>
              </a:ext>
            </a:extLst>
          </p:cNvPr>
          <p:cNvSpPr/>
          <p:nvPr userDrawn="1"/>
        </p:nvSpPr>
        <p:spPr>
          <a:xfrm>
            <a:off x="6729274" y="5850386"/>
            <a:ext cx="5462726" cy="719090"/>
          </a:xfrm>
          <a:custGeom>
            <a:avLst/>
            <a:gdLst>
              <a:gd name="connsiteX0" fmla="*/ 0 w 5684668"/>
              <a:gd name="connsiteY0" fmla="*/ 0 h 719090"/>
              <a:gd name="connsiteX1" fmla="*/ 5684668 w 5684668"/>
              <a:gd name="connsiteY1" fmla="*/ 0 h 719090"/>
              <a:gd name="connsiteX2" fmla="*/ 5684668 w 5684668"/>
              <a:gd name="connsiteY2" fmla="*/ 719090 h 719090"/>
              <a:gd name="connsiteX3" fmla="*/ 0 w 5684668"/>
              <a:gd name="connsiteY3" fmla="*/ 719090 h 719090"/>
              <a:gd name="connsiteX4" fmla="*/ 0 w 5684668"/>
              <a:gd name="connsiteY4" fmla="*/ 0 h 719090"/>
              <a:gd name="connsiteX0" fmla="*/ 843379 w 5684668"/>
              <a:gd name="connsiteY0" fmla="*/ 0 h 719090"/>
              <a:gd name="connsiteX1" fmla="*/ 5684668 w 5684668"/>
              <a:gd name="connsiteY1" fmla="*/ 0 h 719090"/>
              <a:gd name="connsiteX2" fmla="*/ 5684668 w 5684668"/>
              <a:gd name="connsiteY2" fmla="*/ 719090 h 719090"/>
              <a:gd name="connsiteX3" fmla="*/ 0 w 5684668"/>
              <a:gd name="connsiteY3" fmla="*/ 719090 h 719090"/>
              <a:gd name="connsiteX4" fmla="*/ 843379 w 5684668"/>
              <a:gd name="connsiteY4" fmla="*/ 0 h 719090"/>
              <a:gd name="connsiteX0" fmla="*/ 621437 w 5462726"/>
              <a:gd name="connsiteY0" fmla="*/ 0 h 719090"/>
              <a:gd name="connsiteX1" fmla="*/ 5462726 w 5462726"/>
              <a:gd name="connsiteY1" fmla="*/ 0 h 719090"/>
              <a:gd name="connsiteX2" fmla="*/ 5462726 w 5462726"/>
              <a:gd name="connsiteY2" fmla="*/ 719090 h 719090"/>
              <a:gd name="connsiteX3" fmla="*/ 0 w 5462726"/>
              <a:gd name="connsiteY3" fmla="*/ 719090 h 719090"/>
              <a:gd name="connsiteX4" fmla="*/ 621437 w 5462726"/>
              <a:gd name="connsiteY4" fmla="*/ 0 h 719090"/>
              <a:gd name="connsiteX0" fmla="*/ 656947 w 5462726"/>
              <a:gd name="connsiteY0" fmla="*/ 8878 h 719090"/>
              <a:gd name="connsiteX1" fmla="*/ 5462726 w 5462726"/>
              <a:gd name="connsiteY1" fmla="*/ 0 h 719090"/>
              <a:gd name="connsiteX2" fmla="*/ 5462726 w 5462726"/>
              <a:gd name="connsiteY2" fmla="*/ 719090 h 719090"/>
              <a:gd name="connsiteX3" fmla="*/ 0 w 5462726"/>
              <a:gd name="connsiteY3" fmla="*/ 719090 h 719090"/>
              <a:gd name="connsiteX4" fmla="*/ 656947 w 5462726"/>
              <a:gd name="connsiteY4" fmla="*/ 8878 h 71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726" h="719090">
                <a:moveTo>
                  <a:pt x="656947" y="8878"/>
                </a:moveTo>
                <a:lnTo>
                  <a:pt x="5462726" y="0"/>
                </a:lnTo>
                <a:lnTo>
                  <a:pt x="5462726" y="719090"/>
                </a:lnTo>
                <a:lnTo>
                  <a:pt x="0" y="719090"/>
                </a:lnTo>
                <a:lnTo>
                  <a:pt x="656947" y="8878"/>
                </a:lnTo>
                <a:close/>
              </a:path>
            </a:pathLst>
          </a:custGeom>
          <a:solidFill>
            <a:srgbClr val="EDA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3C75AE-9566-4E3B-8ABC-6E24FB4BE25B}"/>
              </a:ext>
            </a:extLst>
          </p:cNvPr>
          <p:cNvGrpSpPr/>
          <p:nvPr userDrawn="1"/>
        </p:nvGrpSpPr>
        <p:grpSpPr>
          <a:xfrm>
            <a:off x="3724275" y="1070092"/>
            <a:ext cx="8544665" cy="97898"/>
            <a:chOff x="3724275" y="1070092"/>
            <a:chExt cx="8544665" cy="9789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5832262-43E3-4A07-82F9-44A3C389201E}"/>
                </a:ext>
              </a:extLst>
            </p:cNvPr>
            <p:cNvCxnSpPr/>
            <p:nvPr/>
          </p:nvCxnSpPr>
          <p:spPr>
            <a:xfrm>
              <a:off x="4500979" y="1118586"/>
              <a:ext cx="7767961" cy="0"/>
            </a:xfrm>
            <a:prstGeom prst="line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5065A4B8-5F15-4D02-9448-AB93774FE071}"/>
                </a:ext>
              </a:extLst>
            </p:cNvPr>
            <p:cNvSpPr/>
            <p:nvPr/>
          </p:nvSpPr>
          <p:spPr>
            <a:xfrm>
              <a:off x="4117181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 w="12700" cap="flat" cmpd="sng" algn="ctr">
              <a:solidFill>
                <a:srgbClr val="EDAE1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8E9294F-BB5D-46ED-B464-54CBD1CF8C8D}"/>
                </a:ext>
              </a:extLst>
            </p:cNvPr>
            <p:cNvCxnSpPr/>
            <p:nvPr/>
          </p:nvCxnSpPr>
          <p:spPr>
            <a:xfrm flipH="1">
              <a:off x="3724275" y="1070092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0A5D17E-15DF-4C7D-8634-463BF7667DBC}"/>
                </a:ext>
              </a:extLst>
            </p:cNvPr>
            <p:cNvCxnSpPr/>
            <p:nvPr/>
          </p:nvCxnSpPr>
          <p:spPr>
            <a:xfrm flipH="1">
              <a:off x="3774281" y="1122066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4801302-3D6B-4CBE-AB1F-66B2163E9DE9}"/>
                </a:ext>
              </a:extLst>
            </p:cNvPr>
            <p:cNvCxnSpPr/>
            <p:nvPr/>
          </p:nvCxnSpPr>
          <p:spPr>
            <a:xfrm flipH="1">
              <a:off x="3724275" y="1167990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500978" y="682294"/>
            <a:ext cx="7402544" cy="387798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8463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7517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8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245211DD-9F9B-4E03-931C-F9A31D9B9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29" r="-1"/>
          <a:stretch/>
        </p:blipFill>
        <p:spPr>
          <a:xfrm>
            <a:off x="-206828" y="128361"/>
            <a:ext cx="5817448" cy="57002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81B43F1-6827-47EF-9941-837D4BAC2F92}"/>
              </a:ext>
            </a:extLst>
          </p:cNvPr>
          <p:cNvSpPr/>
          <p:nvPr userDrawn="1"/>
        </p:nvSpPr>
        <p:spPr>
          <a:xfrm>
            <a:off x="228599" y="234095"/>
            <a:ext cx="5301343" cy="5315899"/>
          </a:xfrm>
          <a:prstGeom prst="rect">
            <a:avLst/>
          </a:prstGeom>
          <a:solidFill>
            <a:srgbClr val="FFFFFF">
              <a:alpha val="81176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 flipH="1">
            <a:off x="4105024" y="0"/>
            <a:ext cx="8086972" cy="6858000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9314876"/>
              <a:gd name="connsiteY0" fmla="*/ 0 h 719091"/>
              <a:gd name="connsiteX1" fmla="*/ 7297446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  <a:gd name="connsiteX0" fmla="*/ 0 w 9314876"/>
              <a:gd name="connsiteY0" fmla="*/ 0 h 719091"/>
              <a:gd name="connsiteX1" fmla="*/ 5780280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4876" h="719091">
                <a:moveTo>
                  <a:pt x="0" y="0"/>
                </a:moveTo>
                <a:lnTo>
                  <a:pt x="5780280" y="0"/>
                </a:lnTo>
                <a:lnTo>
                  <a:pt x="9314876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C743B9-7336-400E-BA85-32B4625CB3B1}"/>
              </a:ext>
            </a:extLst>
          </p:cNvPr>
          <p:cNvCxnSpPr>
            <a:cxnSpLocks/>
          </p:cNvCxnSpPr>
          <p:nvPr userDrawn="1"/>
        </p:nvCxnSpPr>
        <p:spPr>
          <a:xfrm flipH="1">
            <a:off x="3984172" y="-348343"/>
            <a:ext cx="3352799" cy="7500257"/>
          </a:xfrm>
          <a:prstGeom prst="line">
            <a:avLst/>
          </a:prstGeom>
          <a:ln w="3810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E03D2A-75EA-4556-8607-5684B6FCB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4105024" y="-321129"/>
            <a:ext cx="3352799" cy="7500257"/>
          </a:xfrm>
          <a:prstGeom prst="line">
            <a:avLst/>
          </a:prstGeom>
          <a:ln w="1905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42CF41-30A6-4F2C-94AC-57500F56FA9B}"/>
              </a:ext>
            </a:extLst>
          </p:cNvPr>
          <p:cNvGrpSpPr/>
          <p:nvPr userDrawn="1"/>
        </p:nvGrpSpPr>
        <p:grpSpPr>
          <a:xfrm rot="6853713">
            <a:off x="205697" y="6574956"/>
            <a:ext cx="8544665" cy="97898"/>
            <a:chOff x="3724275" y="1070092"/>
            <a:chExt cx="8544665" cy="9789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13059E-30D8-4E91-87A3-26AC29ED3EBD}"/>
                </a:ext>
              </a:extLst>
            </p:cNvPr>
            <p:cNvCxnSpPr/>
            <p:nvPr/>
          </p:nvCxnSpPr>
          <p:spPr>
            <a:xfrm>
              <a:off x="4500979" y="1118586"/>
              <a:ext cx="7767961" cy="0"/>
            </a:xfrm>
            <a:prstGeom prst="line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78A9BC07-FEBC-458C-AA5E-6238D3DC31AF}"/>
                </a:ext>
              </a:extLst>
            </p:cNvPr>
            <p:cNvSpPr/>
            <p:nvPr/>
          </p:nvSpPr>
          <p:spPr>
            <a:xfrm>
              <a:off x="4117181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 w="12700" cap="flat" cmpd="sng" algn="ctr">
              <a:solidFill>
                <a:srgbClr val="EDAE1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A5832DE-830D-4AA1-864D-A7D9E8C5AC94}"/>
                </a:ext>
              </a:extLst>
            </p:cNvPr>
            <p:cNvCxnSpPr/>
            <p:nvPr/>
          </p:nvCxnSpPr>
          <p:spPr>
            <a:xfrm flipH="1">
              <a:off x="3724275" y="1070092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BB54D2B-836D-435C-A643-B70CC4B7A7D4}"/>
                </a:ext>
              </a:extLst>
            </p:cNvPr>
            <p:cNvCxnSpPr/>
            <p:nvPr/>
          </p:nvCxnSpPr>
          <p:spPr>
            <a:xfrm flipH="1">
              <a:off x="3774281" y="1122066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951AB87-165C-43EC-865E-5762F4082717}"/>
                </a:ext>
              </a:extLst>
            </p:cNvPr>
            <p:cNvCxnSpPr/>
            <p:nvPr/>
          </p:nvCxnSpPr>
          <p:spPr>
            <a:xfrm flipH="1">
              <a:off x="3724275" y="1167990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203972" y="2928606"/>
            <a:ext cx="5616573" cy="615553"/>
          </a:xfrm>
        </p:spPr>
        <p:txBody>
          <a:bodyPr lIns="91440" tIns="45720" rIns="91440" bIns="45720"/>
          <a:lstStyle>
            <a:lvl1pPr algn="ctr">
              <a:defRPr sz="3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74399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2463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245211DD-9F9B-4E03-931C-F9A31D9B9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29" r="-1"/>
          <a:stretch/>
        </p:blipFill>
        <p:spPr>
          <a:xfrm>
            <a:off x="-206828" y="128361"/>
            <a:ext cx="5817448" cy="57002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81B43F1-6827-47EF-9941-837D4BAC2F92}"/>
              </a:ext>
            </a:extLst>
          </p:cNvPr>
          <p:cNvSpPr/>
          <p:nvPr userDrawn="1"/>
        </p:nvSpPr>
        <p:spPr>
          <a:xfrm>
            <a:off x="228599" y="234095"/>
            <a:ext cx="5301343" cy="5315899"/>
          </a:xfrm>
          <a:prstGeom prst="rect">
            <a:avLst/>
          </a:prstGeom>
          <a:solidFill>
            <a:srgbClr val="FFFFFF">
              <a:alpha val="81176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 flipH="1">
            <a:off x="4105024" y="0"/>
            <a:ext cx="8086972" cy="6858000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9314876"/>
              <a:gd name="connsiteY0" fmla="*/ 0 h 719091"/>
              <a:gd name="connsiteX1" fmla="*/ 7297446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  <a:gd name="connsiteX0" fmla="*/ 0 w 9314876"/>
              <a:gd name="connsiteY0" fmla="*/ 0 h 719091"/>
              <a:gd name="connsiteX1" fmla="*/ 5780280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4876" h="719091">
                <a:moveTo>
                  <a:pt x="0" y="0"/>
                </a:moveTo>
                <a:lnTo>
                  <a:pt x="5780280" y="0"/>
                </a:lnTo>
                <a:lnTo>
                  <a:pt x="9314876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EDA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C743B9-7336-400E-BA85-32B4625CB3B1}"/>
              </a:ext>
            </a:extLst>
          </p:cNvPr>
          <p:cNvCxnSpPr>
            <a:cxnSpLocks/>
          </p:cNvCxnSpPr>
          <p:nvPr userDrawn="1"/>
        </p:nvCxnSpPr>
        <p:spPr>
          <a:xfrm flipH="1">
            <a:off x="3984172" y="-348343"/>
            <a:ext cx="3352799" cy="7500257"/>
          </a:xfrm>
          <a:prstGeom prst="line">
            <a:avLst/>
          </a:prstGeom>
          <a:ln w="38100">
            <a:solidFill>
              <a:srgbClr val="0519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E03D2A-75EA-4556-8607-5684B6FCB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4105024" y="-321129"/>
            <a:ext cx="3352799" cy="7500257"/>
          </a:xfrm>
          <a:prstGeom prst="line">
            <a:avLst/>
          </a:prstGeom>
          <a:ln w="19050">
            <a:solidFill>
              <a:srgbClr val="0519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42CF41-30A6-4F2C-94AC-57500F56FA9B}"/>
              </a:ext>
            </a:extLst>
          </p:cNvPr>
          <p:cNvGrpSpPr/>
          <p:nvPr userDrawn="1"/>
        </p:nvGrpSpPr>
        <p:grpSpPr>
          <a:xfrm rot="6853713">
            <a:off x="205697" y="6574956"/>
            <a:ext cx="8544665" cy="97898"/>
            <a:chOff x="3724275" y="1070092"/>
            <a:chExt cx="8544665" cy="9789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13059E-30D8-4E91-87A3-26AC29ED3EBD}"/>
                </a:ext>
              </a:extLst>
            </p:cNvPr>
            <p:cNvCxnSpPr/>
            <p:nvPr/>
          </p:nvCxnSpPr>
          <p:spPr>
            <a:xfrm>
              <a:off x="4500979" y="1118586"/>
              <a:ext cx="7767961" cy="0"/>
            </a:xfrm>
            <a:prstGeom prst="line">
              <a:avLst/>
            </a:prstGeom>
            <a:ln w="12700">
              <a:solidFill>
                <a:srgbClr val="051934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78A9BC07-FEBC-458C-AA5E-6238D3DC31AF}"/>
                </a:ext>
              </a:extLst>
            </p:cNvPr>
            <p:cNvSpPr/>
            <p:nvPr/>
          </p:nvSpPr>
          <p:spPr>
            <a:xfrm>
              <a:off x="4117181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1934"/>
            </a:solidFill>
            <a:ln>
              <a:solidFill>
                <a:srgbClr val="0519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A5832DE-830D-4AA1-864D-A7D9E8C5AC94}"/>
                </a:ext>
              </a:extLst>
            </p:cNvPr>
            <p:cNvCxnSpPr/>
            <p:nvPr/>
          </p:nvCxnSpPr>
          <p:spPr>
            <a:xfrm flipH="1">
              <a:off x="3724275" y="1070092"/>
              <a:ext cx="342900" cy="0"/>
            </a:xfrm>
            <a:prstGeom prst="straightConnector1">
              <a:avLst/>
            </a:prstGeom>
            <a:ln w="12700" cap="rnd">
              <a:solidFill>
                <a:srgbClr val="051934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BB54D2B-836D-435C-A643-B70CC4B7A7D4}"/>
                </a:ext>
              </a:extLst>
            </p:cNvPr>
            <p:cNvCxnSpPr/>
            <p:nvPr/>
          </p:nvCxnSpPr>
          <p:spPr>
            <a:xfrm flipH="1">
              <a:off x="3774281" y="1122066"/>
              <a:ext cx="342900" cy="0"/>
            </a:xfrm>
            <a:prstGeom prst="straightConnector1">
              <a:avLst/>
            </a:prstGeom>
            <a:ln w="12700" cap="rnd">
              <a:solidFill>
                <a:srgbClr val="051934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951AB87-165C-43EC-865E-5762F4082717}"/>
                </a:ext>
              </a:extLst>
            </p:cNvPr>
            <p:cNvCxnSpPr/>
            <p:nvPr/>
          </p:nvCxnSpPr>
          <p:spPr>
            <a:xfrm flipH="1">
              <a:off x="3724275" y="1167990"/>
              <a:ext cx="342900" cy="0"/>
            </a:xfrm>
            <a:prstGeom prst="straightConnector1">
              <a:avLst/>
            </a:prstGeom>
            <a:ln w="12700" cap="rnd">
              <a:solidFill>
                <a:srgbClr val="051934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203972" y="2928606"/>
            <a:ext cx="5616573" cy="615553"/>
          </a:xfrm>
        </p:spPr>
        <p:txBody>
          <a:bodyPr lIns="91440" tIns="45720" rIns="91440" bIns="45720"/>
          <a:lstStyle>
            <a:lvl1pPr algn="ctr">
              <a:defRPr sz="3400" b="1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54321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8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>
            <a:off x="-1" y="5850386"/>
            <a:ext cx="7297446" cy="719091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97446" h="719091">
                <a:moveTo>
                  <a:pt x="0" y="0"/>
                </a:moveTo>
                <a:lnTo>
                  <a:pt x="7297446" y="0"/>
                </a:lnTo>
                <a:lnTo>
                  <a:pt x="6631621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2B21D19-2C3D-44F2-BD7B-B357A1D0C7A4}"/>
              </a:ext>
            </a:extLst>
          </p:cNvPr>
          <p:cNvSpPr/>
          <p:nvPr userDrawn="1"/>
        </p:nvSpPr>
        <p:spPr>
          <a:xfrm>
            <a:off x="283028" y="5268686"/>
            <a:ext cx="1445051" cy="144505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210ECE13-3EDD-413C-803A-B8D8B2E8245E}"/>
              </a:ext>
            </a:extLst>
          </p:cNvPr>
          <p:cNvSpPr/>
          <p:nvPr userDrawn="1"/>
        </p:nvSpPr>
        <p:spPr>
          <a:xfrm>
            <a:off x="6729274" y="5850386"/>
            <a:ext cx="5462726" cy="719090"/>
          </a:xfrm>
          <a:custGeom>
            <a:avLst/>
            <a:gdLst>
              <a:gd name="connsiteX0" fmla="*/ 0 w 5684668"/>
              <a:gd name="connsiteY0" fmla="*/ 0 h 719090"/>
              <a:gd name="connsiteX1" fmla="*/ 5684668 w 5684668"/>
              <a:gd name="connsiteY1" fmla="*/ 0 h 719090"/>
              <a:gd name="connsiteX2" fmla="*/ 5684668 w 5684668"/>
              <a:gd name="connsiteY2" fmla="*/ 719090 h 719090"/>
              <a:gd name="connsiteX3" fmla="*/ 0 w 5684668"/>
              <a:gd name="connsiteY3" fmla="*/ 719090 h 719090"/>
              <a:gd name="connsiteX4" fmla="*/ 0 w 5684668"/>
              <a:gd name="connsiteY4" fmla="*/ 0 h 719090"/>
              <a:gd name="connsiteX0" fmla="*/ 843379 w 5684668"/>
              <a:gd name="connsiteY0" fmla="*/ 0 h 719090"/>
              <a:gd name="connsiteX1" fmla="*/ 5684668 w 5684668"/>
              <a:gd name="connsiteY1" fmla="*/ 0 h 719090"/>
              <a:gd name="connsiteX2" fmla="*/ 5684668 w 5684668"/>
              <a:gd name="connsiteY2" fmla="*/ 719090 h 719090"/>
              <a:gd name="connsiteX3" fmla="*/ 0 w 5684668"/>
              <a:gd name="connsiteY3" fmla="*/ 719090 h 719090"/>
              <a:gd name="connsiteX4" fmla="*/ 843379 w 5684668"/>
              <a:gd name="connsiteY4" fmla="*/ 0 h 719090"/>
              <a:gd name="connsiteX0" fmla="*/ 621437 w 5462726"/>
              <a:gd name="connsiteY0" fmla="*/ 0 h 719090"/>
              <a:gd name="connsiteX1" fmla="*/ 5462726 w 5462726"/>
              <a:gd name="connsiteY1" fmla="*/ 0 h 719090"/>
              <a:gd name="connsiteX2" fmla="*/ 5462726 w 5462726"/>
              <a:gd name="connsiteY2" fmla="*/ 719090 h 719090"/>
              <a:gd name="connsiteX3" fmla="*/ 0 w 5462726"/>
              <a:gd name="connsiteY3" fmla="*/ 719090 h 719090"/>
              <a:gd name="connsiteX4" fmla="*/ 621437 w 5462726"/>
              <a:gd name="connsiteY4" fmla="*/ 0 h 719090"/>
              <a:gd name="connsiteX0" fmla="*/ 656947 w 5462726"/>
              <a:gd name="connsiteY0" fmla="*/ 8878 h 719090"/>
              <a:gd name="connsiteX1" fmla="*/ 5462726 w 5462726"/>
              <a:gd name="connsiteY1" fmla="*/ 0 h 719090"/>
              <a:gd name="connsiteX2" fmla="*/ 5462726 w 5462726"/>
              <a:gd name="connsiteY2" fmla="*/ 719090 h 719090"/>
              <a:gd name="connsiteX3" fmla="*/ 0 w 5462726"/>
              <a:gd name="connsiteY3" fmla="*/ 719090 h 719090"/>
              <a:gd name="connsiteX4" fmla="*/ 656947 w 5462726"/>
              <a:gd name="connsiteY4" fmla="*/ 8878 h 71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726" h="719090">
                <a:moveTo>
                  <a:pt x="656947" y="8878"/>
                </a:moveTo>
                <a:lnTo>
                  <a:pt x="5462726" y="0"/>
                </a:lnTo>
                <a:lnTo>
                  <a:pt x="5462726" y="719090"/>
                </a:lnTo>
                <a:lnTo>
                  <a:pt x="0" y="719090"/>
                </a:lnTo>
                <a:lnTo>
                  <a:pt x="656947" y="8878"/>
                </a:lnTo>
                <a:close/>
              </a:path>
            </a:pathLst>
          </a:custGeom>
          <a:solidFill>
            <a:srgbClr val="EDA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245211DD-9F9B-4E03-931C-F9A31D9B9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5"/>
          <a:stretch/>
        </p:blipFill>
        <p:spPr>
          <a:xfrm>
            <a:off x="154656" y="5156581"/>
            <a:ext cx="1680063" cy="170141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5832262-43E3-4A07-82F9-44A3C389201E}"/>
              </a:ext>
            </a:extLst>
          </p:cNvPr>
          <p:cNvCxnSpPr>
            <a:cxnSpLocks/>
          </p:cNvCxnSpPr>
          <p:nvPr/>
        </p:nvCxnSpPr>
        <p:spPr>
          <a:xfrm>
            <a:off x="1059732" y="1118586"/>
            <a:ext cx="11001639" cy="0"/>
          </a:xfrm>
          <a:prstGeom prst="line">
            <a:avLst/>
          </a:prstGeom>
          <a:noFill/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23" name="Rectangle 11">
            <a:extLst>
              <a:ext uri="{FF2B5EF4-FFF2-40B4-BE49-F238E27FC236}">
                <a16:creationId xmlns:a16="http://schemas.microsoft.com/office/drawing/2014/main" id="{5065A4B8-5F15-4D02-9448-AB93774FE071}"/>
              </a:ext>
            </a:extLst>
          </p:cNvPr>
          <p:cNvSpPr/>
          <p:nvPr/>
        </p:nvSpPr>
        <p:spPr>
          <a:xfrm>
            <a:off x="675934" y="1070092"/>
            <a:ext cx="343489" cy="96987"/>
          </a:xfrm>
          <a:custGeom>
            <a:avLst/>
            <a:gdLst>
              <a:gd name="connsiteX0" fmla="*/ 0 w 328474"/>
              <a:gd name="connsiteY0" fmla="*/ 0 h 115400"/>
              <a:gd name="connsiteX1" fmla="*/ 328474 w 328474"/>
              <a:gd name="connsiteY1" fmla="*/ 0 h 115400"/>
              <a:gd name="connsiteX2" fmla="*/ 328474 w 328474"/>
              <a:gd name="connsiteY2" fmla="*/ 115400 h 115400"/>
              <a:gd name="connsiteX3" fmla="*/ 0 w 328474"/>
              <a:gd name="connsiteY3" fmla="*/ 115400 h 115400"/>
              <a:gd name="connsiteX4" fmla="*/ 0 w 328474"/>
              <a:gd name="connsiteY4" fmla="*/ 0 h 115400"/>
              <a:gd name="connsiteX0" fmla="*/ 0 w 351549"/>
              <a:gd name="connsiteY0" fmla="*/ 0 h 115400"/>
              <a:gd name="connsiteX1" fmla="*/ 328474 w 351549"/>
              <a:gd name="connsiteY1" fmla="*/ 0 h 115400"/>
              <a:gd name="connsiteX2" fmla="*/ 351549 w 351549"/>
              <a:gd name="connsiteY2" fmla="*/ 56723 h 115400"/>
              <a:gd name="connsiteX3" fmla="*/ 328474 w 351549"/>
              <a:gd name="connsiteY3" fmla="*/ 115400 h 115400"/>
              <a:gd name="connsiteX4" fmla="*/ 0 w 351549"/>
              <a:gd name="connsiteY4" fmla="*/ 115400 h 115400"/>
              <a:gd name="connsiteX5" fmla="*/ 0 w 351549"/>
              <a:gd name="connsiteY5" fmla="*/ 0 h 115400"/>
              <a:gd name="connsiteX0" fmla="*/ 0 w 408699"/>
              <a:gd name="connsiteY0" fmla="*/ 0 h 115400"/>
              <a:gd name="connsiteX1" fmla="*/ 328474 w 408699"/>
              <a:gd name="connsiteY1" fmla="*/ 0 h 115400"/>
              <a:gd name="connsiteX2" fmla="*/ 408699 w 408699"/>
              <a:gd name="connsiteY2" fmla="*/ 62166 h 115400"/>
              <a:gd name="connsiteX3" fmla="*/ 328474 w 408699"/>
              <a:gd name="connsiteY3" fmla="*/ 115400 h 115400"/>
              <a:gd name="connsiteX4" fmla="*/ 0 w 408699"/>
              <a:gd name="connsiteY4" fmla="*/ 115400 h 115400"/>
              <a:gd name="connsiteX5" fmla="*/ 0 w 408699"/>
              <a:gd name="connsiteY5" fmla="*/ 0 h 115400"/>
              <a:gd name="connsiteX0" fmla="*/ 0 w 408699"/>
              <a:gd name="connsiteY0" fmla="*/ 0 h 115400"/>
              <a:gd name="connsiteX1" fmla="*/ 328474 w 408699"/>
              <a:gd name="connsiteY1" fmla="*/ 0 h 115400"/>
              <a:gd name="connsiteX2" fmla="*/ 408699 w 408699"/>
              <a:gd name="connsiteY2" fmla="*/ 62166 h 115400"/>
              <a:gd name="connsiteX3" fmla="*/ 328474 w 408699"/>
              <a:gd name="connsiteY3" fmla="*/ 115400 h 115400"/>
              <a:gd name="connsiteX4" fmla="*/ 0 w 408699"/>
              <a:gd name="connsiteY4" fmla="*/ 115400 h 115400"/>
              <a:gd name="connsiteX5" fmla="*/ 97549 w 408699"/>
              <a:gd name="connsiteY5" fmla="*/ 54909 h 115400"/>
              <a:gd name="connsiteX6" fmla="*/ 0 w 408699"/>
              <a:gd name="connsiteY6" fmla="*/ 0 h 115400"/>
              <a:gd name="connsiteX0" fmla="*/ 0 w 408699"/>
              <a:gd name="connsiteY0" fmla="*/ 0 h 115400"/>
              <a:gd name="connsiteX1" fmla="*/ 328474 w 408699"/>
              <a:gd name="connsiteY1" fmla="*/ 0 h 115400"/>
              <a:gd name="connsiteX2" fmla="*/ 408699 w 408699"/>
              <a:gd name="connsiteY2" fmla="*/ 62166 h 115400"/>
              <a:gd name="connsiteX3" fmla="*/ 328474 w 408699"/>
              <a:gd name="connsiteY3" fmla="*/ 115400 h 115400"/>
              <a:gd name="connsiteX4" fmla="*/ 0 w 408699"/>
              <a:gd name="connsiteY4" fmla="*/ 115400 h 115400"/>
              <a:gd name="connsiteX5" fmla="*/ 97549 w 408699"/>
              <a:gd name="connsiteY5" fmla="*/ 54909 h 115400"/>
              <a:gd name="connsiteX6" fmla="*/ 0 w 408699"/>
              <a:gd name="connsiteY6" fmla="*/ 0 h 115400"/>
              <a:gd name="connsiteX0" fmla="*/ 0 w 408699"/>
              <a:gd name="connsiteY0" fmla="*/ 0 h 115400"/>
              <a:gd name="connsiteX1" fmla="*/ 328474 w 408699"/>
              <a:gd name="connsiteY1" fmla="*/ 0 h 115400"/>
              <a:gd name="connsiteX2" fmla="*/ 408699 w 408699"/>
              <a:gd name="connsiteY2" fmla="*/ 62166 h 115400"/>
              <a:gd name="connsiteX3" fmla="*/ 328474 w 408699"/>
              <a:gd name="connsiteY3" fmla="*/ 115400 h 115400"/>
              <a:gd name="connsiteX4" fmla="*/ 0 w 408699"/>
              <a:gd name="connsiteY4" fmla="*/ 115400 h 115400"/>
              <a:gd name="connsiteX5" fmla="*/ 97549 w 408699"/>
              <a:gd name="connsiteY5" fmla="*/ 54909 h 115400"/>
              <a:gd name="connsiteX6" fmla="*/ 0 w 408699"/>
              <a:gd name="connsiteY6" fmla="*/ 0 h 115400"/>
              <a:gd name="connsiteX0" fmla="*/ 0 w 408699"/>
              <a:gd name="connsiteY0" fmla="*/ 0 h 115400"/>
              <a:gd name="connsiteX1" fmla="*/ 328474 w 408699"/>
              <a:gd name="connsiteY1" fmla="*/ 0 h 115400"/>
              <a:gd name="connsiteX2" fmla="*/ 408699 w 408699"/>
              <a:gd name="connsiteY2" fmla="*/ 62166 h 115400"/>
              <a:gd name="connsiteX3" fmla="*/ 328474 w 408699"/>
              <a:gd name="connsiteY3" fmla="*/ 115400 h 115400"/>
              <a:gd name="connsiteX4" fmla="*/ 0 w 408699"/>
              <a:gd name="connsiteY4" fmla="*/ 115400 h 115400"/>
              <a:gd name="connsiteX5" fmla="*/ 97549 w 408699"/>
              <a:gd name="connsiteY5" fmla="*/ 54909 h 115400"/>
              <a:gd name="connsiteX6" fmla="*/ 0 w 408699"/>
              <a:gd name="connsiteY6" fmla="*/ 0 h 115400"/>
              <a:gd name="connsiteX0" fmla="*/ 0 w 408699"/>
              <a:gd name="connsiteY0" fmla="*/ 0 h 115400"/>
              <a:gd name="connsiteX1" fmla="*/ 328474 w 408699"/>
              <a:gd name="connsiteY1" fmla="*/ 0 h 115400"/>
              <a:gd name="connsiteX2" fmla="*/ 408699 w 408699"/>
              <a:gd name="connsiteY2" fmla="*/ 62166 h 115400"/>
              <a:gd name="connsiteX3" fmla="*/ 328474 w 408699"/>
              <a:gd name="connsiteY3" fmla="*/ 115400 h 115400"/>
              <a:gd name="connsiteX4" fmla="*/ 0 w 408699"/>
              <a:gd name="connsiteY4" fmla="*/ 115400 h 115400"/>
              <a:gd name="connsiteX5" fmla="*/ 97549 w 408699"/>
              <a:gd name="connsiteY5" fmla="*/ 54909 h 115400"/>
              <a:gd name="connsiteX6" fmla="*/ 0 w 408699"/>
              <a:gd name="connsiteY6" fmla="*/ 0 h 115400"/>
              <a:gd name="connsiteX0" fmla="*/ 0 w 408699"/>
              <a:gd name="connsiteY0" fmla="*/ 0 h 115400"/>
              <a:gd name="connsiteX1" fmla="*/ 328474 w 408699"/>
              <a:gd name="connsiteY1" fmla="*/ 0 h 115400"/>
              <a:gd name="connsiteX2" fmla="*/ 408699 w 408699"/>
              <a:gd name="connsiteY2" fmla="*/ 62166 h 115400"/>
              <a:gd name="connsiteX3" fmla="*/ 328474 w 408699"/>
              <a:gd name="connsiteY3" fmla="*/ 115400 h 115400"/>
              <a:gd name="connsiteX4" fmla="*/ 0 w 408699"/>
              <a:gd name="connsiteY4" fmla="*/ 115400 h 115400"/>
              <a:gd name="connsiteX5" fmla="*/ 97549 w 408699"/>
              <a:gd name="connsiteY5" fmla="*/ 54909 h 115400"/>
              <a:gd name="connsiteX6" fmla="*/ 0 w 408699"/>
              <a:gd name="connsiteY6" fmla="*/ 0 h 11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699" h="115400">
                <a:moveTo>
                  <a:pt x="0" y="0"/>
                </a:moveTo>
                <a:lnTo>
                  <a:pt x="328474" y="0"/>
                </a:lnTo>
                <a:cubicBezTo>
                  <a:pt x="347110" y="14394"/>
                  <a:pt x="388175" y="47300"/>
                  <a:pt x="408699" y="62166"/>
                </a:cubicBezTo>
                <a:lnTo>
                  <a:pt x="328474" y="115400"/>
                </a:lnTo>
                <a:lnTo>
                  <a:pt x="0" y="115400"/>
                </a:lnTo>
                <a:cubicBezTo>
                  <a:pt x="32428" y="93820"/>
                  <a:pt x="67009" y="71297"/>
                  <a:pt x="97549" y="54909"/>
                </a:cubicBezTo>
                <a:lnTo>
                  <a:pt x="0" y="0"/>
                </a:lnTo>
                <a:close/>
              </a:path>
            </a:pathLst>
          </a:custGeom>
          <a:solidFill>
            <a:srgbClr val="EDAE1D"/>
          </a:solidFill>
          <a:ln w="12700" cap="flat" cmpd="sng" algn="ctr">
            <a:solidFill>
              <a:srgbClr val="EDAE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E9294F-BB5D-46ED-B464-54CBD1CF8C8D}"/>
              </a:ext>
            </a:extLst>
          </p:cNvPr>
          <p:cNvCxnSpPr/>
          <p:nvPr/>
        </p:nvCxnSpPr>
        <p:spPr>
          <a:xfrm flipH="1">
            <a:off x="283028" y="1070092"/>
            <a:ext cx="342900" cy="0"/>
          </a:xfrm>
          <a:prstGeom prst="straightConnector1">
            <a:avLst/>
          </a:prstGeom>
          <a:noFill/>
          <a:ln w="12700" cap="rnd" cmpd="sng" algn="ctr">
            <a:solidFill>
              <a:srgbClr val="EDAE1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0A5D17E-15DF-4C7D-8634-463BF7667DBC}"/>
              </a:ext>
            </a:extLst>
          </p:cNvPr>
          <p:cNvCxnSpPr/>
          <p:nvPr/>
        </p:nvCxnSpPr>
        <p:spPr>
          <a:xfrm flipH="1">
            <a:off x="333034" y="1122066"/>
            <a:ext cx="342900" cy="0"/>
          </a:xfrm>
          <a:prstGeom prst="straightConnector1">
            <a:avLst/>
          </a:prstGeom>
          <a:noFill/>
          <a:ln w="12700" cap="rnd" cmpd="sng" algn="ctr">
            <a:solidFill>
              <a:srgbClr val="EDAE1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4801302-3D6B-4CBE-AB1F-66B2163E9DE9}"/>
              </a:ext>
            </a:extLst>
          </p:cNvPr>
          <p:cNvCxnSpPr/>
          <p:nvPr/>
        </p:nvCxnSpPr>
        <p:spPr>
          <a:xfrm flipH="1">
            <a:off x="283028" y="1167990"/>
            <a:ext cx="342900" cy="0"/>
          </a:xfrm>
          <a:prstGeom prst="straightConnector1">
            <a:avLst/>
          </a:prstGeom>
          <a:noFill/>
          <a:ln w="12700" cap="rnd" cmpd="sng" algn="ctr">
            <a:solidFill>
              <a:srgbClr val="EDAE1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itle 2"/>
          <p:cNvSpPr>
            <a:spLocks noGrp="1"/>
          </p:cNvSpPr>
          <p:nvPr userDrawn="1">
            <p:ph type="title" hasCustomPrompt="1"/>
          </p:nvPr>
        </p:nvSpPr>
        <p:spPr>
          <a:xfrm>
            <a:off x="1059732" y="682294"/>
            <a:ext cx="10843790" cy="387798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8473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8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>
            <a:off x="-1" y="5850386"/>
            <a:ext cx="7297446" cy="719091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97446" h="719091">
                <a:moveTo>
                  <a:pt x="0" y="0"/>
                </a:moveTo>
                <a:lnTo>
                  <a:pt x="7297446" y="0"/>
                </a:lnTo>
                <a:lnTo>
                  <a:pt x="6631621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10ECE13-3EDD-413C-803A-B8D8B2E8245E}"/>
              </a:ext>
            </a:extLst>
          </p:cNvPr>
          <p:cNvSpPr/>
          <p:nvPr userDrawn="1"/>
        </p:nvSpPr>
        <p:spPr>
          <a:xfrm>
            <a:off x="6729274" y="5850386"/>
            <a:ext cx="5462726" cy="719090"/>
          </a:xfrm>
          <a:custGeom>
            <a:avLst/>
            <a:gdLst>
              <a:gd name="connsiteX0" fmla="*/ 0 w 5684668"/>
              <a:gd name="connsiteY0" fmla="*/ 0 h 719090"/>
              <a:gd name="connsiteX1" fmla="*/ 5684668 w 5684668"/>
              <a:gd name="connsiteY1" fmla="*/ 0 h 719090"/>
              <a:gd name="connsiteX2" fmla="*/ 5684668 w 5684668"/>
              <a:gd name="connsiteY2" fmla="*/ 719090 h 719090"/>
              <a:gd name="connsiteX3" fmla="*/ 0 w 5684668"/>
              <a:gd name="connsiteY3" fmla="*/ 719090 h 719090"/>
              <a:gd name="connsiteX4" fmla="*/ 0 w 5684668"/>
              <a:gd name="connsiteY4" fmla="*/ 0 h 719090"/>
              <a:gd name="connsiteX0" fmla="*/ 843379 w 5684668"/>
              <a:gd name="connsiteY0" fmla="*/ 0 h 719090"/>
              <a:gd name="connsiteX1" fmla="*/ 5684668 w 5684668"/>
              <a:gd name="connsiteY1" fmla="*/ 0 h 719090"/>
              <a:gd name="connsiteX2" fmla="*/ 5684668 w 5684668"/>
              <a:gd name="connsiteY2" fmla="*/ 719090 h 719090"/>
              <a:gd name="connsiteX3" fmla="*/ 0 w 5684668"/>
              <a:gd name="connsiteY3" fmla="*/ 719090 h 719090"/>
              <a:gd name="connsiteX4" fmla="*/ 843379 w 5684668"/>
              <a:gd name="connsiteY4" fmla="*/ 0 h 719090"/>
              <a:gd name="connsiteX0" fmla="*/ 621437 w 5462726"/>
              <a:gd name="connsiteY0" fmla="*/ 0 h 719090"/>
              <a:gd name="connsiteX1" fmla="*/ 5462726 w 5462726"/>
              <a:gd name="connsiteY1" fmla="*/ 0 h 719090"/>
              <a:gd name="connsiteX2" fmla="*/ 5462726 w 5462726"/>
              <a:gd name="connsiteY2" fmla="*/ 719090 h 719090"/>
              <a:gd name="connsiteX3" fmla="*/ 0 w 5462726"/>
              <a:gd name="connsiteY3" fmla="*/ 719090 h 719090"/>
              <a:gd name="connsiteX4" fmla="*/ 621437 w 5462726"/>
              <a:gd name="connsiteY4" fmla="*/ 0 h 719090"/>
              <a:gd name="connsiteX0" fmla="*/ 656947 w 5462726"/>
              <a:gd name="connsiteY0" fmla="*/ 8878 h 719090"/>
              <a:gd name="connsiteX1" fmla="*/ 5462726 w 5462726"/>
              <a:gd name="connsiteY1" fmla="*/ 0 h 719090"/>
              <a:gd name="connsiteX2" fmla="*/ 5462726 w 5462726"/>
              <a:gd name="connsiteY2" fmla="*/ 719090 h 719090"/>
              <a:gd name="connsiteX3" fmla="*/ 0 w 5462726"/>
              <a:gd name="connsiteY3" fmla="*/ 719090 h 719090"/>
              <a:gd name="connsiteX4" fmla="*/ 656947 w 5462726"/>
              <a:gd name="connsiteY4" fmla="*/ 8878 h 71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726" h="719090">
                <a:moveTo>
                  <a:pt x="656947" y="8878"/>
                </a:moveTo>
                <a:lnTo>
                  <a:pt x="5462726" y="0"/>
                </a:lnTo>
                <a:lnTo>
                  <a:pt x="5462726" y="719090"/>
                </a:lnTo>
                <a:lnTo>
                  <a:pt x="0" y="719090"/>
                </a:lnTo>
                <a:lnTo>
                  <a:pt x="656947" y="8878"/>
                </a:lnTo>
                <a:close/>
              </a:path>
            </a:pathLst>
          </a:custGeom>
          <a:solidFill>
            <a:srgbClr val="EDA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F8C7957-DB72-4CA6-AB40-261946F24E10}"/>
              </a:ext>
            </a:extLst>
          </p:cNvPr>
          <p:cNvGrpSpPr/>
          <p:nvPr userDrawn="1"/>
        </p:nvGrpSpPr>
        <p:grpSpPr>
          <a:xfrm>
            <a:off x="1963091" y="1070092"/>
            <a:ext cx="11778343" cy="97898"/>
            <a:chOff x="283028" y="1070092"/>
            <a:chExt cx="11778343" cy="9789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832262-43E3-4A07-82F9-44A3C389201E}"/>
                </a:ext>
              </a:extLst>
            </p:cNvPr>
            <p:cNvCxnSpPr>
              <a:cxnSpLocks/>
            </p:cNvCxnSpPr>
            <p:nvPr/>
          </p:nvCxnSpPr>
          <p:spPr>
            <a:xfrm>
              <a:off x="1059732" y="1118586"/>
              <a:ext cx="11001639" cy="0"/>
            </a:xfrm>
            <a:prstGeom prst="line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5065A4B8-5F15-4D02-9448-AB93774FE071}"/>
                </a:ext>
              </a:extLst>
            </p:cNvPr>
            <p:cNvSpPr/>
            <p:nvPr/>
          </p:nvSpPr>
          <p:spPr>
            <a:xfrm>
              <a:off x="675934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 w="12700" cap="flat" cmpd="sng" algn="ctr">
              <a:solidFill>
                <a:srgbClr val="EDAE1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8E9294F-BB5D-46ED-B464-54CBD1CF8C8D}"/>
                </a:ext>
              </a:extLst>
            </p:cNvPr>
            <p:cNvCxnSpPr/>
            <p:nvPr/>
          </p:nvCxnSpPr>
          <p:spPr>
            <a:xfrm flipH="1">
              <a:off x="283028" y="1070092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0A5D17E-15DF-4C7D-8634-463BF7667DBC}"/>
                </a:ext>
              </a:extLst>
            </p:cNvPr>
            <p:cNvCxnSpPr/>
            <p:nvPr/>
          </p:nvCxnSpPr>
          <p:spPr>
            <a:xfrm flipH="1">
              <a:off x="333034" y="1122066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4801302-3D6B-4CBE-AB1F-66B2163E9DE9}"/>
                </a:ext>
              </a:extLst>
            </p:cNvPr>
            <p:cNvCxnSpPr/>
            <p:nvPr/>
          </p:nvCxnSpPr>
          <p:spPr>
            <a:xfrm flipH="1">
              <a:off x="283028" y="1167990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AE90C2-9094-487A-B01B-8531116BA3AD}"/>
              </a:ext>
            </a:extLst>
          </p:cNvPr>
          <p:cNvGrpSpPr/>
          <p:nvPr userDrawn="1"/>
        </p:nvGrpSpPr>
        <p:grpSpPr>
          <a:xfrm>
            <a:off x="161584" y="316369"/>
            <a:ext cx="1680063" cy="1701419"/>
            <a:chOff x="154656" y="5156581"/>
            <a:chExt cx="1680063" cy="170141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2B21D19-2C3D-44F2-BD7B-B357A1D0C7A4}"/>
                </a:ext>
              </a:extLst>
            </p:cNvPr>
            <p:cNvSpPr/>
            <p:nvPr/>
          </p:nvSpPr>
          <p:spPr>
            <a:xfrm>
              <a:off x="283028" y="5268686"/>
              <a:ext cx="1445051" cy="1445051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Picture 16" descr="A close up of a logo&#10;&#10;Description automatically generated">
              <a:extLst>
                <a:ext uri="{FF2B5EF4-FFF2-40B4-BE49-F238E27FC236}">
                  <a16:creationId xmlns:a16="http://schemas.microsoft.com/office/drawing/2014/main" id="{245211DD-9F9B-4E03-931C-F9A31D9B9F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srgbClr val="FFC000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235"/>
            <a:stretch/>
          </p:blipFill>
          <p:spPr>
            <a:xfrm>
              <a:off x="154656" y="5156581"/>
              <a:ext cx="1680063" cy="1701419"/>
            </a:xfrm>
            <a:prstGeom prst="rect">
              <a:avLst/>
            </a:prstGeom>
          </p:spPr>
        </p:pic>
      </p:grpSp>
      <p:sp>
        <p:nvSpPr>
          <p:cNvPr id="19" name="Title 2"/>
          <p:cNvSpPr>
            <a:spLocks noGrp="1"/>
          </p:cNvSpPr>
          <p:nvPr>
            <p:ph type="title" hasCustomPrompt="1"/>
          </p:nvPr>
        </p:nvSpPr>
        <p:spPr>
          <a:xfrm>
            <a:off x="2739795" y="682294"/>
            <a:ext cx="9163727" cy="387798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6809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F8C7957-DB72-4CA6-AB40-261946F24E10}"/>
              </a:ext>
            </a:extLst>
          </p:cNvPr>
          <p:cNvGrpSpPr/>
          <p:nvPr userDrawn="1"/>
        </p:nvGrpSpPr>
        <p:grpSpPr>
          <a:xfrm rot="5400000">
            <a:off x="-3773681" y="6033979"/>
            <a:ext cx="11778343" cy="97898"/>
            <a:chOff x="283028" y="1070092"/>
            <a:chExt cx="11778343" cy="97898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5832262-43E3-4A07-82F9-44A3C389201E}"/>
                </a:ext>
              </a:extLst>
            </p:cNvPr>
            <p:cNvCxnSpPr>
              <a:cxnSpLocks/>
            </p:cNvCxnSpPr>
            <p:nvPr/>
          </p:nvCxnSpPr>
          <p:spPr>
            <a:xfrm>
              <a:off x="1059732" y="1118586"/>
              <a:ext cx="11001639" cy="0"/>
            </a:xfrm>
            <a:prstGeom prst="line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5065A4B8-5F15-4D02-9448-AB93774FE071}"/>
                </a:ext>
              </a:extLst>
            </p:cNvPr>
            <p:cNvSpPr/>
            <p:nvPr/>
          </p:nvSpPr>
          <p:spPr>
            <a:xfrm>
              <a:off x="675934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 w="12700" cap="flat" cmpd="sng" algn="ctr">
              <a:solidFill>
                <a:srgbClr val="EDAE1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8E9294F-BB5D-46ED-B464-54CBD1CF8C8D}"/>
                </a:ext>
              </a:extLst>
            </p:cNvPr>
            <p:cNvCxnSpPr/>
            <p:nvPr/>
          </p:nvCxnSpPr>
          <p:spPr>
            <a:xfrm flipH="1">
              <a:off x="283028" y="1070092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D0A5D17E-15DF-4C7D-8634-463BF7667DBC}"/>
                </a:ext>
              </a:extLst>
            </p:cNvPr>
            <p:cNvCxnSpPr/>
            <p:nvPr/>
          </p:nvCxnSpPr>
          <p:spPr>
            <a:xfrm flipH="1">
              <a:off x="333034" y="1122066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4801302-3D6B-4CBE-AB1F-66B2163E9DE9}"/>
                </a:ext>
              </a:extLst>
            </p:cNvPr>
            <p:cNvCxnSpPr/>
            <p:nvPr/>
          </p:nvCxnSpPr>
          <p:spPr>
            <a:xfrm flipH="1">
              <a:off x="283028" y="1167990"/>
              <a:ext cx="342900" cy="0"/>
            </a:xfrm>
            <a:prstGeom prst="straightConnector1">
              <a:avLst/>
            </a:prstGeom>
            <a:noFill/>
            <a:ln w="12700" cap="rnd" cmpd="sng" algn="ctr">
              <a:solidFill>
                <a:srgbClr val="EDAE1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AE90C2-9094-487A-B01B-8531116BA3AD}"/>
              </a:ext>
            </a:extLst>
          </p:cNvPr>
          <p:cNvGrpSpPr/>
          <p:nvPr userDrawn="1"/>
        </p:nvGrpSpPr>
        <p:grpSpPr>
          <a:xfrm>
            <a:off x="161584" y="316369"/>
            <a:ext cx="1680063" cy="1701419"/>
            <a:chOff x="154656" y="5156581"/>
            <a:chExt cx="1680063" cy="170141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2B21D19-2C3D-44F2-BD7B-B357A1D0C7A4}"/>
                </a:ext>
              </a:extLst>
            </p:cNvPr>
            <p:cNvSpPr/>
            <p:nvPr/>
          </p:nvSpPr>
          <p:spPr>
            <a:xfrm>
              <a:off x="283028" y="5268686"/>
              <a:ext cx="1445051" cy="1445051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245211DD-9F9B-4E03-931C-F9A31D9B9F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rgbClr val="FFC000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235"/>
            <a:stretch/>
          </p:blipFill>
          <p:spPr>
            <a:xfrm>
              <a:off x="154656" y="5156581"/>
              <a:ext cx="1680063" cy="1701419"/>
            </a:xfrm>
            <a:prstGeom prst="rect">
              <a:avLst/>
            </a:prstGeom>
          </p:spPr>
        </p:pic>
      </p:grp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344477" y="590132"/>
            <a:ext cx="9228229" cy="584775"/>
          </a:xfrm>
        </p:spPr>
        <p:txBody>
          <a:bodyPr lIns="91440" tIns="45720" rIns="91440" bIns="45720"/>
          <a:lstStyle>
            <a:lvl1pPr marL="0" algn="l" defTabSz="914400" rtl="0" eaLnBrk="1" latinLnBrk="0" hangingPunct="1">
              <a:defRPr lang="en-US" sz="32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5327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52111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8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BD0CCF64-679E-4CB8-8048-AF2370333156}"/>
              </a:ext>
            </a:extLst>
          </p:cNvPr>
          <p:cNvSpPr/>
          <p:nvPr userDrawn="1"/>
        </p:nvSpPr>
        <p:spPr>
          <a:xfrm>
            <a:off x="-1" y="5850386"/>
            <a:ext cx="7297446" cy="719091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97446" h="719091">
                <a:moveTo>
                  <a:pt x="0" y="0"/>
                </a:moveTo>
                <a:lnTo>
                  <a:pt x="7297446" y="0"/>
                </a:lnTo>
                <a:lnTo>
                  <a:pt x="6631621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28C2FB08-5927-4322-9E4D-942431372235}"/>
              </a:ext>
            </a:extLst>
          </p:cNvPr>
          <p:cNvSpPr/>
          <p:nvPr userDrawn="1"/>
        </p:nvSpPr>
        <p:spPr>
          <a:xfrm>
            <a:off x="6670551" y="5850386"/>
            <a:ext cx="5521449" cy="719090"/>
          </a:xfrm>
          <a:custGeom>
            <a:avLst/>
            <a:gdLst>
              <a:gd name="connsiteX0" fmla="*/ 0 w 5684668"/>
              <a:gd name="connsiteY0" fmla="*/ 0 h 719090"/>
              <a:gd name="connsiteX1" fmla="*/ 5684668 w 5684668"/>
              <a:gd name="connsiteY1" fmla="*/ 0 h 719090"/>
              <a:gd name="connsiteX2" fmla="*/ 5684668 w 5684668"/>
              <a:gd name="connsiteY2" fmla="*/ 719090 h 719090"/>
              <a:gd name="connsiteX3" fmla="*/ 0 w 5684668"/>
              <a:gd name="connsiteY3" fmla="*/ 719090 h 719090"/>
              <a:gd name="connsiteX4" fmla="*/ 0 w 5684668"/>
              <a:gd name="connsiteY4" fmla="*/ 0 h 719090"/>
              <a:gd name="connsiteX0" fmla="*/ 843379 w 5684668"/>
              <a:gd name="connsiteY0" fmla="*/ 0 h 719090"/>
              <a:gd name="connsiteX1" fmla="*/ 5684668 w 5684668"/>
              <a:gd name="connsiteY1" fmla="*/ 0 h 719090"/>
              <a:gd name="connsiteX2" fmla="*/ 5684668 w 5684668"/>
              <a:gd name="connsiteY2" fmla="*/ 719090 h 719090"/>
              <a:gd name="connsiteX3" fmla="*/ 0 w 5684668"/>
              <a:gd name="connsiteY3" fmla="*/ 719090 h 719090"/>
              <a:gd name="connsiteX4" fmla="*/ 843379 w 5684668"/>
              <a:gd name="connsiteY4" fmla="*/ 0 h 719090"/>
              <a:gd name="connsiteX0" fmla="*/ 621437 w 5462726"/>
              <a:gd name="connsiteY0" fmla="*/ 0 h 719090"/>
              <a:gd name="connsiteX1" fmla="*/ 5462726 w 5462726"/>
              <a:gd name="connsiteY1" fmla="*/ 0 h 719090"/>
              <a:gd name="connsiteX2" fmla="*/ 5462726 w 5462726"/>
              <a:gd name="connsiteY2" fmla="*/ 719090 h 719090"/>
              <a:gd name="connsiteX3" fmla="*/ 0 w 5462726"/>
              <a:gd name="connsiteY3" fmla="*/ 719090 h 719090"/>
              <a:gd name="connsiteX4" fmla="*/ 621437 w 5462726"/>
              <a:gd name="connsiteY4" fmla="*/ 0 h 719090"/>
              <a:gd name="connsiteX0" fmla="*/ 656947 w 5462726"/>
              <a:gd name="connsiteY0" fmla="*/ 8878 h 719090"/>
              <a:gd name="connsiteX1" fmla="*/ 5462726 w 5462726"/>
              <a:gd name="connsiteY1" fmla="*/ 0 h 719090"/>
              <a:gd name="connsiteX2" fmla="*/ 5462726 w 5462726"/>
              <a:gd name="connsiteY2" fmla="*/ 719090 h 719090"/>
              <a:gd name="connsiteX3" fmla="*/ 0 w 5462726"/>
              <a:gd name="connsiteY3" fmla="*/ 719090 h 719090"/>
              <a:gd name="connsiteX4" fmla="*/ 656947 w 5462726"/>
              <a:gd name="connsiteY4" fmla="*/ 8878 h 71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726" h="719090">
                <a:moveTo>
                  <a:pt x="656947" y="8878"/>
                </a:moveTo>
                <a:lnTo>
                  <a:pt x="5462726" y="0"/>
                </a:lnTo>
                <a:lnTo>
                  <a:pt x="5462726" y="719090"/>
                </a:lnTo>
                <a:lnTo>
                  <a:pt x="0" y="719090"/>
                </a:lnTo>
                <a:lnTo>
                  <a:pt x="656947" y="8878"/>
                </a:lnTo>
                <a:close/>
              </a:path>
            </a:pathLst>
          </a:custGeom>
          <a:solidFill>
            <a:srgbClr val="EDA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itle 2"/>
          <p:cNvSpPr>
            <a:spLocks noGrp="1"/>
          </p:cNvSpPr>
          <p:nvPr>
            <p:ph type="title" hasCustomPrompt="1"/>
          </p:nvPr>
        </p:nvSpPr>
        <p:spPr>
          <a:xfrm>
            <a:off x="1289412" y="682294"/>
            <a:ext cx="10614110" cy="387798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add title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91589" y="1070092"/>
            <a:ext cx="11869783" cy="97898"/>
            <a:chOff x="191589" y="1070092"/>
            <a:chExt cx="11869783" cy="97898"/>
          </a:xfrm>
        </p:grpSpPr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3BEE02AA-3F87-4005-8099-FBC9718DDD55}"/>
                </a:ext>
              </a:extLst>
            </p:cNvPr>
            <p:cNvSpPr/>
            <p:nvPr/>
          </p:nvSpPr>
          <p:spPr>
            <a:xfrm>
              <a:off x="746937" y="1070092"/>
              <a:ext cx="485500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>
              <a:solidFill>
                <a:srgbClr val="EDAE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C11E594-9CD6-4AA3-963B-7D63B33A4A51}"/>
                </a:ext>
              </a:extLst>
            </p:cNvPr>
            <p:cNvCxnSpPr/>
            <p:nvPr/>
          </p:nvCxnSpPr>
          <p:spPr>
            <a:xfrm flipH="1">
              <a:off x="191589" y="1070092"/>
              <a:ext cx="484668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6E58C44-C5E8-4F2A-8768-7B02C6FA32F7}"/>
                </a:ext>
              </a:extLst>
            </p:cNvPr>
            <p:cNvCxnSpPr/>
            <p:nvPr/>
          </p:nvCxnSpPr>
          <p:spPr>
            <a:xfrm flipH="1">
              <a:off x="262269" y="1122066"/>
              <a:ext cx="484668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15D2565-0252-40A1-9AF8-9A87442F6F08}"/>
                </a:ext>
              </a:extLst>
            </p:cNvPr>
            <p:cNvCxnSpPr/>
            <p:nvPr/>
          </p:nvCxnSpPr>
          <p:spPr>
            <a:xfrm flipH="1">
              <a:off x="191589" y="1167990"/>
              <a:ext cx="484668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5832262-43E3-4A07-82F9-44A3C38920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89412" y="1118586"/>
              <a:ext cx="10771960" cy="0"/>
            </a:xfrm>
            <a:prstGeom prst="line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666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A6099-DB77-13CF-E49E-1EAE25BE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D31D7-B3A6-3D77-BFD5-62BC1073E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DACE4-A13F-FF34-8BCB-33271FCAA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BB9DD-5B99-19AD-4569-AC6CBE69E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5221E-04FB-ACEF-557D-2E73D8A0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05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68960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8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28" name="Title 2"/>
          <p:cNvSpPr>
            <a:spLocks noGrp="1"/>
          </p:cNvSpPr>
          <p:nvPr>
            <p:ph type="title" hasCustomPrompt="1"/>
          </p:nvPr>
        </p:nvSpPr>
        <p:spPr>
          <a:xfrm>
            <a:off x="1058257" y="644194"/>
            <a:ext cx="10845265" cy="387798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add title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E542512-36EF-412B-B089-57D5D6F17427}"/>
              </a:ext>
            </a:extLst>
          </p:cNvPr>
          <p:cNvGrpSpPr/>
          <p:nvPr userDrawn="1"/>
        </p:nvGrpSpPr>
        <p:grpSpPr>
          <a:xfrm>
            <a:off x="281553" y="998742"/>
            <a:ext cx="11778343" cy="97898"/>
            <a:chOff x="283028" y="1070092"/>
            <a:chExt cx="11778343" cy="97898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CB2A574-04D4-4196-9FFB-2730EAB13081}"/>
                </a:ext>
              </a:extLst>
            </p:cNvPr>
            <p:cNvCxnSpPr>
              <a:cxnSpLocks/>
            </p:cNvCxnSpPr>
            <p:nvPr/>
          </p:nvCxnSpPr>
          <p:spPr>
            <a:xfrm>
              <a:off x="1059732" y="1118586"/>
              <a:ext cx="11001639" cy="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5B3F89F9-A56C-4B93-916D-17D734A8A350}"/>
                </a:ext>
              </a:extLst>
            </p:cNvPr>
            <p:cNvSpPr/>
            <p:nvPr/>
          </p:nvSpPr>
          <p:spPr>
            <a:xfrm>
              <a:off x="675934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>
              <a:solidFill>
                <a:srgbClr val="EDAE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342FA8D-39D5-4A0E-B424-B6C5CF82D2AB}"/>
                </a:ext>
              </a:extLst>
            </p:cNvPr>
            <p:cNvCxnSpPr/>
            <p:nvPr/>
          </p:nvCxnSpPr>
          <p:spPr>
            <a:xfrm flipH="1">
              <a:off x="283028" y="1070092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60FFE91A-B89F-4F15-B45A-2DDB75C8CD66}"/>
                </a:ext>
              </a:extLst>
            </p:cNvPr>
            <p:cNvCxnSpPr/>
            <p:nvPr/>
          </p:nvCxnSpPr>
          <p:spPr>
            <a:xfrm flipH="1">
              <a:off x="333034" y="1122066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243F1C8E-2570-41A9-A43D-120A0A2FE922}"/>
                </a:ext>
              </a:extLst>
            </p:cNvPr>
            <p:cNvCxnSpPr/>
            <p:nvPr/>
          </p:nvCxnSpPr>
          <p:spPr>
            <a:xfrm flipH="1">
              <a:off x="283028" y="1167990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540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622800"/>
            <a:ext cx="11615045" cy="431218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83686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45262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478" y="2085628"/>
            <a:ext cx="11615045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622800"/>
            <a:ext cx="11615045" cy="431218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78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84975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288478" y="1544274"/>
            <a:ext cx="3793922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23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54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898" y="3680016"/>
            <a:ext cx="11576304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73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1447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17" name="Date Placeholder 1"/>
          <p:cNvSpPr>
            <a:spLocks noGrp="1"/>
          </p:cNvSpPr>
          <p:nvPr>
            <p:ph type="dt" sz="half" idx="3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2681103"/>
            <a:ext cx="3469403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1771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22738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622800"/>
            <a:ext cx="6598322" cy="431218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57084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467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2681103"/>
            <a:ext cx="3469403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29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214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0247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288478" y="1785600"/>
            <a:ext cx="4729922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2288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252E4-EFEE-A3B9-BBEB-F3F6F97C3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DBB1C-E2E4-CE1B-9D70-218A8D72A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840F8-ED58-1046-4707-4EF3D6FD9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092A0-B2BE-A967-99E9-A0743E12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813A2-AD32-9D35-ED56-DDB074EA2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55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14696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16394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288478" y="1804650"/>
            <a:ext cx="658907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727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81587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288478" y="2764203"/>
            <a:ext cx="2820160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72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46769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88478" y="2764203"/>
            <a:ext cx="2820160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6616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291165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88478" y="1785600"/>
            <a:ext cx="440375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48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74272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88478" y="1785600"/>
            <a:ext cx="440375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9168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20085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6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622800"/>
            <a:ext cx="5015168" cy="431218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8863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393000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21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583120"/>
            <a:ext cx="5015168" cy="470898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3813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383780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622800"/>
            <a:ext cx="6598322" cy="431218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690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96293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583120"/>
            <a:ext cx="6598322" cy="470898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9730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63949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D431D-49F5-7901-55F1-C8AA49F55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43895-CB25-112F-BB28-BE055BA12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CFDEDA-E43C-8810-FBDE-9646B5B1D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B9462B-5761-14F9-628C-BC04B7221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ED62E-DD8D-41C9-8518-F3F6DFDB4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B8F8A-E285-A3EB-9B2B-CC2F1888A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979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296409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209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98966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 bwMode="white"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583120"/>
            <a:ext cx="11615045" cy="470898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4645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6444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092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9221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245211DD-9F9B-4E03-931C-F9A31D9B9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29" r="-1"/>
          <a:stretch/>
        </p:blipFill>
        <p:spPr>
          <a:xfrm>
            <a:off x="-206828" y="128361"/>
            <a:ext cx="5817448" cy="570025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81B43F1-6827-47EF-9941-837D4BAC2F92}"/>
              </a:ext>
            </a:extLst>
          </p:cNvPr>
          <p:cNvSpPr/>
          <p:nvPr userDrawn="1"/>
        </p:nvSpPr>
        <p:spPr>
          <a:xfrm>
            <a:off x="228599" y="234095"/>
            <a:ext cx="5301343" cy="5315899"/>
          </a:xfrm>
          <a:prstGeom prst="rect">
            <a:avLst/>
          </a:prstGeom>
          <a:solidFill>
            <a:srgbClr val="FFFFF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 flipH="1">
            <a:off x="3984172" y="0"/>
            <a:ext cx="8207828" cy="6865373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9314876"/>
              <a:gd name="connsiteY0" fmla="*/ 0 h 719091"/>
              <a:gd name="connsiteX1" fmla="*/ 7297446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  <a:gd name="connsiteX0" fmla="*/ 0 w 9314876"/>
              <a:gd name="connsiteY0" fmla="*/ 0 h 719091"/>
              <a:gd name="connsiteX1" fmla="*/ 5780280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4876" h="719091">
                <a:moveTo>
                  <a:pt x="0" y="0"/>
                </a:moveTo>
                <a:lnTo>
                  <a:pt x="5780280" y="0"/>
                </a:lnTo>
                <a:lnTo>
                  <a:pt x="9314876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DC743B9-7336-400E-BA85-32B4625CB3B1}"/>
              </a:ext>
            </a:extLst>
          </p:cNvPr>
          <p:cNvCxnSpPr>
            <a:cxnSpLocks/>
          </p:cNvCxnSpPr>
          <p:nvPr userDrawn="1"/>
        </p:nvCxnSpPr>
        <p:spPr>
          <a:xfrm flipH="1">
            <a:off x="3984172" y="-348343"/>
            <a:ext cx="3352799" cy="7500257"/>
          </a:xfrm>
          <a:prstGeom prst="line">
            <a:avLst/>
          </a:prstGeom>
          <a:ln w="3810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CE03D2A-75EA-4556-8607-5684B6FCB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4105024" y="-321129"/>
            <a:ext cx="3352799" cy="7500257"/>
          </a:xfrm>
          <a:prstGeom prst="line">
            <a:avLst/>
          </a:prstGeom>
          <a:ln w="1905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442CF41-30A6-4F2C-94AC-57500F56FA9B}"/>
              </a:ext>
            </a:extLst>
          </p:cNvPr>
          <p:cNvGrpSpPr/>
          <p:nvPr userDrawn="1"/>
        </p:nvGrpSpPr>
        <p:grpSpPr>
          <a:xfrm rot="6853713">
            <a:off x="205697" y="6574956"/>
            <a:ext cx="8544665" cy="97898"/>
            <a:chOff x="3724275" y="1070092"/>
            <a:chExt cx="8544665" cy="97898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113059E-30D8-4E91-87A3-26AC29ED3EBD}"/>
                </a:ext>
              </a:extLst>
            </p:cNvPr>
            <p:cNvCxnSpPr/>
            <p:nvPr/>
          </p:nvCxnSpPr>
          <p:spPr>
            <a:xfrm>
              <a:off x="4500979" y="1118586"/>
              <a:ext cx="7767961" cy="0"/>
            </a:xfrm>
            <a:prstGeom prst="line">
              <a:avLst/>
            </a:prstGeom>
            <a:ln w="127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Rectangle 11">
              <a:extLst>
                <a:ext uri="{FF2B5EF4-FFF2-40B4-BE49-F238E27FC236}">
                  <a16:creationId xmlns:a16="http://schemas.microsoft.com/office/drawing/2014/main" id="{78A9BC07-FEBC-458C-AA5E-6238D3DC31AF}"/>
                </a:ext>
              </a:extLst>
            </p:cNvPr>
            <p:cNvSpPr/>
            <p:nvPr/>
          </p:nvSpPr>
          <p:spPr>
            <a:xfrm>
              <a:off x="4117181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>
              <a:solidFill>
                <a:srgbClr val="EDAE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A5832DE-830D-4AA1-864D-A7D9E8C5AC94}"/>
                </a:ext>
              </a:extLst>
            </p:cNvPr>
            <p:cNvCxnSpPr/>
            <p:nvPr/>
          </p:nvCxnSpPr>
          <p:spPr>
            <a:xfrm flipH="1">
              <a:off x="3724275" y="1070092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2BB54D2B-836D-435C-A643-B70CC4B7A7D4}"/>
                </a:ext>
              </a:extLst>
            </p:cNvPr>
            <p:cNvCxnSpPr/>
            <p:nvPr/>
          </p:nvCxnSpPr>
          <p:spPr>
            <a:xfrm flipH="1">
              <a:off x="3774281" y="1122066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0951AB87-165C-43EC-865E-5762F4082717}"/>
                </a:ext>
              </a:extLst>
            </p:cNvPr>
            <p:cNvCxnSpPr/>
            <p:nvPr/>
          </p:nvCxnSpPr>
          <p:spPr>
            <a:xfrm flipH="1">
              <a:off x="3724275" y="1167990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6274" y="2928606"/>
            <a:ext cx="5827128" cy="502702"/>
          </a:xfrm>
        </p:spPr>
        <p:txBody>
          <a:bodyPr lIns="91440" tIns="45720" rIns="91440" bIns="45720"/>
          <a:lstStyle>
            <a:lvl1pPr algn="ctr">
              <a:lnSpc>
                <a:spcPct val="100000"/>
              </a:lnSpc>
              <a:buFontTx/>
              <a:buNone/>
              <a:defRPr sz="3200" b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US"/>
              <a:t>Questions or Discussion?</a:t>
            </a:r>
          </a:p>
        </p:txBody>
      </p:sp>
    </p:spTree>
    <p:extLst>
      <p:ext uri="{BB962C8B-B14F-4D97-AF65-F5344CB8AC3E}">
        <p14:creationId xmlns:p14="http://schemas.microsoft.com/office/powerpoint/2010/main" val="316954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50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1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9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8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2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9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60" name="Footnote example"/>
            <p:cNvSpPr txBox="1"/>
            <p:nvPr/>
          </p:nvSpPr>
          <p:spPr>
            <a:xfrm>
              <a:off x="630000" y="61444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1.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xxxx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  2. </a:t>
              </a:r>
              <a:r>
                <a:rPr kumimoji="0" 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xxxx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  3. List footnotes in numerical order. Footnote numbers are not bracketed. Use 10pt font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Note: Do not put a period at the end of the note or the source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Source: Include a source for every chart that you use. Separate sources with a semicolon; BCG-related sources go at the end</a:t>
              </a: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9342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18860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245211DD-9F9B-4E03-931C-F9A31D9B9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29" r="-1"/>
          <a:stretch/>
        </p:blipFill>
        <p:spPr>
          <a:xfrm>
            <a:off x="-206828" y="128361"/>
            <a:ext cx="5817448" cy="570025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1B43F1-6827-47EF-9941-837D4BAC2F92}"/>
              </a:ext>
            </a:extLst>
          </p:cNvPr>
          <p:cNvSpPr/>
          <p:nvPr userDrawn="1"/>
        </p:nvSpPr>
        <p:spPr>
          <a:xfrm>
            <a:off x="228599" y="234095"/>
            <a:ext cx="5301343" cy="5315899"/>
          </a:xfrm>
          <a:prstGeom prst="rect">
            <a:avLst/>
          </a:prstGeom>
          <a:solidFill>
            <a:srgbClr val="FFFFF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 flipH="1">
            <a:off x="3984172" y="0"/>
            <a:ext cx="8207828" cy="6865373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9314876"/>
              <a:gd name="connsiteY0" fmla="*/ 0 h 719091"/>
              <a:gd name="connsiteX1" fmla="*/ 7297446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  <a:gd name="connsiteX0" fmla="*/ 0 w 9314876"/>
              <a:gd name="connsiteY0" fmla="*/ 0 h 719091"/>
              <a:gd name="connsiteX1" fmla="*/ 5780280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4876" h="719091">
                <a:moveTo>
                  <a:pt x="0" y="0"/>
                </a:moveTo>
                <a:lnTo>
                  <a:pt x="5780280" y="0"/>
                </a:lnTo>
                <a:lnTo>
                  <a:pt x="9314876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DC743B9-7336-400E-BA85-32B4625CB3B1}"/>
              </a:ext>
            </a:extLst>
          </p:cNvPr>
          <p:cNvCxnSpPr>
            <a:cxnSpLocks/>
          </p:cNvCxnSpPr>
          <p:nvPr userDrawn="1"/>
        </p:nvCxnSpPr>
        <p:spPr>
          <a:xfrm flipH="1">
            <a:off x="3984172" y="-348343"/>
            <a:ext cx="3352799" cy="7500257"/>
          </a:xfrm>
          <a:prstGeom prst="line">
            <a:avLst/>
          </a:prstGeom>
          <a:ln w="3810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E03D2A-75EA-4556-8607-5684B6FCB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4105024" y="-321129"/>
            <a:ext cx="3352799" cy="7500257"/>
          </a:xfrm>
          <a:prstGeom prst="line">
            <a:avLst/>
          </a:prstGeom>
          <a:ln w="1905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42CF41-30A6-4F2C-94AC-57500F56FA9B}"/>
              </a:ext>
            </a:extLst>
          </p:cNvPr>
          <p:cNvGrpSpPr/>
          <p:nvPr userDrawn="1"/>
        </p:nvGrpSpPr>
        <p:grpSpPr>
          <a:xfrm rot="6853713">
            <a:off x="205697" y="6574956"/>
            <a:ext cx="8544665" cy="97898"/>
            <a:chOff x="3724275" y="1070092"/>
            <a:chExt cx="8544665" cy="97898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113059E-30D8-4E91-87A3-26AC29ED3EBD}"/>
                </a:ext>
              </a:extLst>
            </p:cNvPr>
            <p:cNvCxnSpPr/>
            <p:nvPr/>
          </p:nvCxnSpPr>
          <p:spPr>
            <a:xfrm>
              <a:off x="4500979" y="1118586"/>
              <a:ext cx="7767961" cy="0"/>
            </a:xfrm>
            <a:prstGeom prst="line">
              <a:avLst/>
            </a:prstGeom>
            <a:ln w="127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id="{78A9BC07-FEBC-458C-AA5E-6238D3DC31AF}"/>
                </a:ext>
              </a:extLst>
            </p:cNvPr>
            <p:cNvSpPr/>
            <p:nvPr/>
          </p:nvSpPr>
          <p:spPr>
            <a:xfrm>
              <a:off x="4117181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>
              <a:solidFill>
                <a:srgbClr val="EDAE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A5832DE-830D-4AA1-864D-A7D9E8C5AC94}"/>
                </a:ext>
              </a:extLst>
            </p:cNvPr>
            <p:cNvCxnSpPr/>
            <p:nvPr/>
          </p:nvCxnSpPr>
          <p:spPr>
            <a:xfrm flipH="1">
              <a:off x="3724275" y="1070092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BB54D2B-836D-435C-A643-B70CC4B7A7D4}"/>
                </a:ext>
              </a:extLst>
            </p:cNvPr>
            <p:cNvCxnSpPr/>
            <p:nvPr/>
          </p:nvCxnSpPr>
          <p:spPr>
            <a:xfrm flipH="1">
              <a:off x="3774281" y="1122066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951AB87-165C-43EC-865E-5762F4082717}"/>
                </a:ext>
              </a:extLst>
            </p:cNvPr>
            <p:cNvCxnSpPr/>
            <p:nvPr/>
          </p:nvCxnSpPr>
          <p:spPr>
            <a:xfrm flipH="1">
              <a:off x="3724275" y="1167990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6274" y="2928606"/>
            <a:ext cx="5827128" cy="502702"/>
          </a:xfrm>
        </p:spPr>
        <p:txBody>
          <a:bodyPr lIns="91440" tIns="45720" rIns="91440" bIns="45720"/>
          <a:lstStyle>
            <a:lvl1pPr algn="ctr">
              <a:lnSpc>
                <a:spcPct val="100000"/>
              </a:lnSpc>
              <a:buFontTx/>
              <a:buNone/>
              <a:defRPr sz="32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36274" y="3470657"/>
            <a:ext cx="5827128" cy="502702"/>
          </a:xfrm>
        </p:spPr>
        <p:txBody>
          <a:bodyPr lIns="91440" tIns="45720" rIns="91440" bIns="45720"/>
          <a:lstStyle>
            <a:lvl1pPr algn="ctr">
              <a:lnSpc>
                <a:spcPct val="100000"/>
              </a:lnSpc>
              <a:buFontTx/>
              <a:buNone/>
              <a:defRPr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136274" y="4012707"/>
            <a:ext cx="5827128" cy="424004"/>
          </a:xfrm>
        </p:spPr>
        <p:txBody>
          <a:bodyPr lIns="91440" tIns="45720" rIns="91440" bIns="45720"/>
          <a:lstStyle>
            <a:lvl1pPr algn="ctr">
              <a:lnSpc>
                <a:spcPct val="100000"/>
              </a:lnSpc>
              <a:buFontTx/>
              <a:buNone/>
              <a:defRPr sz="2800" b="1">
                <a:solidFill>
                  <a:schemeClr val="accent3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7676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Object 28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250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29" name="Object 28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721619"/>
            <a:ext cx="11615045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82114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FCC36-76BF-AAD1-4B81-2E22044A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5AD9A-44D5-EA8F-0CA0-D5522E123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3C0FB-AE92-EF76-0782-D42EF0147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72BC61-CC6A-F344-E65A-6ED2E8DB6C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9BE4FF-BC25-4421-32CF-BB940A00C9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3AD3E3-FC05-2100-7B08-2F5950DDD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4D02D2-046A-59AA-E571-3B7C5B2A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05960-36D7-449A-30D6-7024E510E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966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08307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478" y="2085628"/>
            <a:ext cx="11615045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721619"/>
            <a:ext cx="11615045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5873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86461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288478" y="2158987"/>
            <a:ext cx="4085522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1227048"/>
            <a:ext cx="4085522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81780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516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30000" y="3680016"/>
            <a:ext cx="1155858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52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16047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18" name="Date Placeholder 1"/>
          <p:cNvSpPr>
            <a:spLocks noGrp="1"/>
          </p:cNvSpPr>
          <p:nvPr>
            <p:ph type="dt" sz="half" idx="3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2681103"/>
            <a:ext cx="3469403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903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55680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2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721619"/>
            <a:ext cx="6618051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83211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69190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9246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4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Title 4"/>
          <p:cNvSpPr>
            <a:spLocks noGrp="1"/>
          </p:cNvSpPr>
          <p:nvPr>
            <p:ph type="title" hasCustomPrompt="1"/>
          </p:nvPr>
        </p:nvSpPr>
        <p:spPr>
          <a:xfrm>
            <a:off x="288477" y="721619"/>
            <a:ext cx="8443106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21810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350178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2681103"/>
            <a:ext cx="3469403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29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773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637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288478" y="1785600"/>
            <a:ext cx="4729922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1638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477447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288478" y="1785600"/>
            <a:ext cx="6590010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141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9D391-1304-0771-B51B-1FADA5D08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1AEE1D-E879-7150-1DE3-A591BB5C3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761015-4962-D04F-07CE-AF3579F2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B7BA7-E796-2224-93EF-C3C14996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676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44823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288478" y="2764203"/>
            <a:ext cx="2820160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7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120373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2764203"/>
            <a:ext cx="2820160" cy="1314311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5654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910058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288478" y="1785600"/>
            <a:ext cx="440375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70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5987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288478" y="1785600"/>
            <a:ext cx="440375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0429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44861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721619"/>
            <a:ext cx="5089344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35391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50929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2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721619"/>
            <a:ext cx="5089344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73267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84174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721619"/>
            <a:ext cx="6596018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1176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0387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721619"/>
            <a:ext cx="6596018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03321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557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95591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7F0167-F1B2-3A59-8653-4C36BCCAE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033B12-4C22-7E69-31E1-FE7CA5D8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F1EA8-1B4D-0460-85A8-EF1F7829C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0402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218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3680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5" progId="TCLayout.ActiveDocument.1">
                  <p:embed/>
                </p:oleObj>
              </mc:Choice>
              <mc:Fallback>
                <p:oleObj name="think-cell Slide" r:id="rId4" imgW="352" imgH="35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288478" y="721619"/>
            <a:ext cx="11615045" cy="332399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7587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577934"/>
            <a:ext cx="2819400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36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091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0309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9200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245211DD-9F9B-4E03-931C-F9A31D9B9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29" r="-1"/>
          <a:stretch/>
        </p:blipFill>
        <p:spPr>
          <a:xfrm>
            <a:off x="-206828" y="128361"/>
            <a:ext cx="5817448" cy="570025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81B43F1-6827-47EF-9941-837D4BAC2F92}"/>
              </a:ext>
            </a:extLst>
          </p:cNvPr>
          <p:cNvSpPr/>
          <p:nvPr userDrawn="1"/>
        </p:nvSpPr>
        <p:spPr>
          <a:xfrm>
            <a:off x="228599" y="234095"/>
            <a:ext cx="5301343" cy="5315899"/>
          </a:xfrm>
          <a:prstGeom prst="rect">
            <a:avLst/>
          </a:prstGeom>
          <a:solidFill>
            <a:srgbClr val="FFFFF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0AD75D50-CCB4-451E-A7A0-BB659993387C}"/>
              </a:ext>
            </a:extLst>
          </p:cNvPr>
          <p:cNvSpPr/>
          <p:nvPr userDrawn="1"/>
        </p:nvSpPr>
        <p:spPr>
          <a:xfrm flipH="1">
            <a:off x="3984172" y="0"/>
            <a:ext cx="8207828" cy="6865373"/>
          </a:xfrm>
          <a:custGeom>
            <a:avLst/>
            <a:gdLst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7297446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7297446"/>
              <a:gd name="connsiteY0" fmla="*/ 0 h 719091"/>
              <a:gd name="connsiteX1" fmla="*/ 7297446 w 7297446"/>
              <a:gd name="connsiteY1" fmla="*/ 0 h 719091"/>
              <a:gd name="connsiteX2" fmla="*/ 6631621 w 7297446"/>
              <a:gd name="connsiteY2" fmla="*/ 719091 h 719091"/>
              <a:gd name="connsiteX3" fmla="*/ 0 w 7297446"/>
              <a:gd name="connsiteY3" fmla="*/ 719091 h 719091"/>
              <a:gd name="connsiteX4" fmla="*/ 0 w 7297446"/>
              <a:gd name="connsiteY4" fmla="*/ 0 h 719091"/>
              <a:gd name="connsiteX0" fmla="*/ 0 w 9314876"/>
              <a:gd name="connsiteY0" fmla="*/ 0 h 719091"/>
              <a:gd name="connsiteX1" fmla="*/ 7297446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  <a:gd name="connsiteX0" fmla="*/ 0 w 9314876"/>
              <a:gd name="connsiteY0" fmla="*/ 0 h 719091"/>
              <a:gd name="connsiteX1" fmla="*/ 5780280 w 9314876"/>
              <a:gd name="connsiteY1" fmla="*/ 0 h 719091"/>
              <a:gd name="connsiteX2" fmla="*/ 9314876 w 9314876"/>
              <a:gd name="connsiteY2" fmla="*/ 719091 h 719091"/>
              <a:gd name="connsiteX3" fmla="*/ 0 w 9314876"/>
              <a:gd name="connsiteY3" fmla="*/ 719091 h 719091"/>
              <a:gd name="connsiteX4" fmla="*/ 0 w 9314876"/>
              <a:gd name="connsiteY4" fmla="*/ 0 h 7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4876" h="719091">
                <a:moveTo>
                  <a:pt x="0" y="0"/>
                </a:moveTo>
                <a:lnTo>
                  <a:pt x="5780280" y="0"/>
                </a:lnTo>
                <a:lnTo>
                  <a:pt x="9314876" y="719091"/>
                </a:lnTo>
                <a:lnTo>
                  <a:pt x="0" y="719091"/>
                </a:lnTo>
                <a:lnTo>
                  <a:pt x="0" y="0"/>
                </a:lnTo>
                <a:close/>
              </a:path>
            </a:pathLst>
          </a:custGeom>
          <a:solidFill>
            <a:srgbClr val="051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C743B9-7336-400E-BA85-32B4625CB3B1}"/>
              </a:ext>
            </a:extLst>
          </p:cNvPr>
          <p:cNvCxnSpPr>
            <a:cxnSpLocks/>
          </p:cNvCxnSpPr>
          <p:nvPr userDrawn="1"/>
        </p:nvCxnSpPr>
        <p:spPr>
          <a:xfrm flipH="1">
            <a:off x="3984172" y="-348343"/>
            <a:ext cx="3352799" cy="7500257"/>
          </a:xfrm>
          <a:prstGeom prst="line">
            <a:avLst/>
          </a:prstGeom>
          <a:ln w="3810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CE03D2A-75EA-4556-8607-5684B6FCB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4105024" y="-321129"/>
            <a:ext cx="3352799" cy="7500257"/>
          </a:xfrm>
          <a:prstGeom prst="line">
            <a:avLst/>
          </a:prstGeom>
          <a:ln w="19050">
            <a:solidFill>
              <a:srgbClr val="EDA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42CF41-30A6-4F2C-94AC-57500F56FA9B}"/>
              </a:ext>
            </a:extLst>
          </p:cNvPr>
          <p:cNvGrpSpPr/>
          <p:nvPr userDrawn="1"/>
        </p:nvGrpSpPr>
        <p:grpSpPr>
          <a:xfrm rot="6853713">
            <a:off x="205697" y="6574956"/>
            <a:ext cx="8544665" cy="97898"/>
            <a:chOff x="3724275" y="1070092"/>
            <a:chExt cx="8544665" cy="9789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113059E-30D8-4E91-87A3-26AC29ED3EBD}"/>
                </a:ext>
              </a:extLst>
            </p:cNvPr>
            <p:cNvCxnSpPr/>
            <p:nvPr/>
          </p:nvCxnSpPr>
          <p:spPr>
            <a:xfrm>
              <a:off x="4500979" y="1118586"/>
              <a:ext cx="7767961" cy="0"/>
            </a:xfrm>
            <a:prstGeom prst="line">
              <a:avLst/>
            </a:prstGeom>
            <a:ln w="127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78A9BC07-FEBC-458C-AA5E-6238D3DC31AF}"/>
                </a:ext>
              </a:extLst>
            </p:cNvPr>
            <p:cNvSpPr/>
            <p:nvPr/>
          </p:nvSpPr>
          <p:spPr>
            <a:xfrm>
              <a:off x="4117181" y="1070092"/>
              <a:ext cx="343489" cy="96987"/>
            </a:xfrm>
            <a:custGeom>
              <a:avLst/>
              <a:gdLst>
                <a:gd name="connsiteX0" fmla="*/ 0 w 328474"/>
                <a:gd name="connsiteY0" fmla="*/ 0 h 115400"/>
                <a:gd name="connsiteX1" fmla="*/ 328474 w 328474"/>
                <a:gd name="connsiteY1" fmla="*/ 0 h 115400"/>
                <a:gd name="connsiteX2" fmla="*/ 328474 w 328474"/>
                <a:gd name="connsiteY2" fmla="*/ 115400 h 115400"/>
                <a:gd name="connsiteX3" fmla="*/ 0 w 328474"/>
                <a:gd name="connsiteY3" fmla="*/ 115400 h 115400"/>
                <a:gd name="connsiteX4" fmla="*/ 0 w 328474"/>
                <a:gd name="connsiteY4" fmla="*/ 0 h 115400"/>
                <a:gd name="connsiteX0" fmla="*/ 0 w 351549"/>
                <a:gd name="connsiteY0" fmla="*/ 0 h 115400"/>
                <a:gd name="connsiteX1" fmla="*/ 328474 w 351549"/>
                <a:gd name="connsiteY1" fmla="*/ 0 h 115400"/>
                <a:gd name="connsiteX2" fmla="*/ 351549 w 351549"/>
                <a:gd name="connsiteY2" fmla="*/ 56723 h 115400"/>
                <a:gd name="connsiteX3" fmla="*/ 328474 w 351549"/>
                <a:gd name="connsiteY3" fmla="*/ 115400 h 115400"/>
                <a:gd name="connsiteX4" fmla="*/ 0 w 351549"/>
                <a:gd name="connsiteY4" fmla="*/ 115400 h 115400"/>
                <a:gd name="connsiteX5" fmla="*/ 0 w 35154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0 w 408699"/>
                <a:gd name="connsiteY5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  <a:gd name="connsiteX0" fmla="*/ 0 w 408699"/>
                <a:gd name="connsiteY0" fmla="*/ 0 h 115400"/>
                <a:gd name="connsiteX1" fmla="*/ 328474 w 408699"/>
                <a:gd name="connsiteY1" fmla="*/ 0 h 115400"/>
                <a:gd name="connsiteX2" fmla="*/ 408699 w 408699"/>
                <a:gd name="connsiteY2" fmla="*/ 62166 h 115400"/>
                <a:gd name="connsiteX3" fmla="*/ 328474 w 408699"/>
                <a:gd name="connsiteY3" fmla="*/ 115400 h 115400"/>
                <a:gd name="connsiteX4" fmla="*/ 0 w 408699"/>
                <a:gd name="connsiteY4" fmla="*/ 115400 h 115400"/>
                <a:gd name="connsiteX5" fmla="*/ 97549 w 408699"/>
                <a:gd name="connsiteY5" fmla="*/ 54909 h 115400"/>
                <a:gd name="connsiteX6" fmla="*/ 0 w 408699"/>
                <a:gd name="connsiteY6" fmla="*/ 0 h 11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699" h="115400">
                  <a:moveTo>
                    <a:pt x="0" y="0"/>
                  </a:moveTo>
                  <a:lnTo>
                    <a:pt x="328474" y="0"/>
                  </a:lnTo>
                  <a:cubicBezTo>
                    <a:pt x="347110" y="14394"/>
                    <a:pt x="388175" y="47300"/>
                    <a:pt x="408699" y="62166"/>
                  </a:cubicBezTo>
                  <a:lnTo>
                    <a:pt x="328474" y="115400"/>
                  </a:lnTo>
                  <a:lnTo>
                    <a:pt x="0" y="115400"/>
                  </a:lnTo>
                  <a:cubicBezTo>
                    <a:pt x="32428" y="93820"/>
                    <a:pt x="67009" y="71297"/>
                    <a:pt x="97549" y="549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AE1D"/>
            </a:solidFill>
            <a:ln>
              <a:solidFill>
                <a:srgbClr val="EDAE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A5832DE-830D-4AA1-864D-A7D9E8C5AC94}"/>
                </a:ext>
              </a:extLst>
            </p:cNvPr>
            <p:cNvCxnSpPr/>
            <p:nvPr/>
          </p:nvCxnSpPr>
          <p:spPr>
            <a:xfrm flipH="1">
              <a:off x="3724275" y="1070092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BB54D2B-836D-435C-A643-B70CC4B7A7D4}"/>
                </a:ext>
              </a:extLst>
            </p:cNvPr>
            <p:cNvCxnSpPr/>
            <p:nvPr/>
          </p:nvCxnSpPr>
          <p:spPr>
            <a:xfrm flipH="1">
              <a:off x="3774281" y="1122066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951AB87-165C-43EC-865E-5762F4082717}"/>
                </a:ext>
              </a:extLst>
            </p:cNvPr>
            <p:cNvCxnSpPr/>
            <p:nvPr/>
          </p:nvCxnSpPr>
          <p:spPr>
            <a:xfrm flipH="1">
              <a:off x="3724275" y="1167990"/>
              <a:ext cx="342900" cy="0"/>
            </a:xfrm>
            <a:prstGeom prst="straightConnector1">
              <a:avLst/>
            </a:prstGeom>
            <a:ln w="12700" cap="rnd">
              <a:solidFill>
                <a:srgbClr val="EDAE1D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6274" y="2928606"/>
            <a:ext cx="5827128" cy="502702"/>
          </a:xfrm>
        </p:spPr>
        <p:txBody>
          <a:bodyPr lIns="91440" tIns="45720" rIns="91440" bIns="45720"/>
          <a:lstStyle>
            <a:lvl1pPr algn="ctr">
              <a:lnSpc>
                <a:spcPct val="100000"/>
              </a:lnSpc>
              <a:buFontTx/>
              <a:buNone/>
              <a:defRPr sz="3200" b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US"/>
              <a:t>Questions or Discussion?</a:t>
            </a:r>
          </a:p>
        </p:txBody>
      </p:sp>
    </p:spTree>
    <p:extLst>
      <p:ext uri="{BB962C8B-B14F-4D97-AF65-F5344CB8AC3E}">
        <p14:creationId xmlns:p14="http://schemas.microsoft.com/office/powerpoint/2010/main" val="326682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2" imgH="355" progId="TCLayout.ActiveDocument.1">
                  <p:embed/>
                </p:oleObj>
              </mc:Choice>
              <mc:Fallback>
                <p:oleObj name="think-cell Slide" r:id="rId3" imgW="352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" name="Group 143"/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145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46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159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0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1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2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3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4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5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6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48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49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0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51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54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5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6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7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8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52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3" name="Footnote example"/>
            <p:cNvSpPr txBox="1"/>
            <p:nvPr/>
          </p:nvSpPr>
          <p:spPr>
            <a:xfrm>
              <a:off x="630000" y="61444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1. xxxx  2. xxxx  3. List footnotes in numerical order. Footnote numbers are not bracketed. Use 10pt font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Note: Do not put a period at the end of the note or the source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Source: Include a source for every chart that you use. Separate sources with a semicolon; BCG-related sources go at the end</a:t>
              </a: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919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85890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30000" y="907198"/>
            <a:ext cx="3448800" cy="34472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199396" y="1115416"/>
            <a:ext cx="2309287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77108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2618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558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F7E94-F102-6E04-A340-5A9ADD223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625F7-CFEF-3B26-D09A-665295037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15A35-4263-3D15-06F8-8220E7A36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B31F0-FAC8-30A3-F397-D80C43A9A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F87BE3-B5C7-0B06-D188-F8831C591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17E1F7-2FDF-1B7D-DC43-93DC225B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5643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27854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251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240819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630000" y="3207715"/>
            <a:ext cx="1547143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105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83944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30000" y="907197"/>
            <a:ext cx="3448800" cy="34472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199396" y="1115416"/>
            <a:ext cx="2309287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89006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29798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338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3989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accent4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62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482537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30000" y="3262145"/>
            <a:ext cx="1161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56086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465208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577934"/>
            <a:ext cx="2819400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2026 by Boston Consulting Group. All rights reserved.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16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6958-D78A-4899-49D2-0A0F00C6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6D3A4-88E6-1405-A825-5BD341122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469F6-ECB5-55B3-DE85-131F06127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3DAFA-91E5-5041-8A6F-F1954D78DFD6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78E1E-89E1-FD6B-61D9-E5363A474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73657-82BE-4D2A-0305-36B5D0E48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6B8F-DFAE-E646-BC01-203891103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53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B128-AB7C-59EA-BB54-161A410CC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241CDD-4F8B-87DA-1A5E-0CA7BB7E82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70B9D-3535-42AC-07EB-56F53BB03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B6E609-E96A-8D98-8E3B-E342BD9DE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8DB64-D61F-C44E-3168-84C71FA53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E5C87-E58C-54B6-07AF-213817761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3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2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74" Type="http://schemas.openxmlformats.org/officeDocument/2006/relationships/slideLayout" Target="../slideLayouts/slideLayout85.xml"/><Relationship Id="rId79" Type="http://schemas.openxmlformats.org/officeDocument/2006/relationships/tags" Target="../tags/tag2.xml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77" Type="http://schemas.openxmlformats.org/officeDocument/2006/relationships/theme" Target="../theme/theme2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80" Type="http://schemas.openxmlformats.org/officeDocument/2006/relationships/oleObject" Target="../embeddings/oleObject1.bin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slideLayout" Target="../slideLayouts/slideLayout86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slideLayout" Target="../slideLayouts/slideLayout84.xml"/><Relationship Id="rId78" Type="http://schemas.openxmlformats.org/officeDocument/2006/relationships/tags" Target="../tags/tag1.xml"/><Relationship Id="rId81" Type="http://schemas.openxmlformats.org/officeDocument/2006/relationships/image" Target="../media/image1.emf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6" Type="http://schemas.openxmlformats.org/officeDocument/2006/relationships/slideLayout" Target="../slideLayouts/slideLayout87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Relationship Id="rId2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35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66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5461D4-2D50-77AC-22D1-7EB2EC8C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9953B-6653-4AE5-07E6-765508331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23716-E22D-B342-4047-7698A582C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0DF620-BA3E-4606-AD90-33562584AF6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61F4A-DC04-628F-DC00-C7DE959A5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93F39-80FD-9C07-B229-2BEECD651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1E14A1-3633-4370-81D0-0F75E40D6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78"/>
            </p:custDataLst>
            <p:extLst>
              <p:ext uri="{D42A27DB-BD31-4B8C-83A1-F6EECF244321}">
                <p14:modId xmlns:p14="http://schemas.microsoft.com/office/powerpoint/2010/main" val="22826819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0" imgW="270" imgH="270" progId="TCLayout.ActiveDocument.1">
                  <p:embed/>
                </p:oleObj>
              </mc:Choice>
              <mc:Fallback>
                <p:oleObj name="think-cell Slide" r:id="rId8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8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7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0000" y="1825625"/>
            <a:ext cx="1093335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</p:spTree>
    <p:extLst>
      <p:ext uri="{BB962C8B-B14F-4D97-AF65-F5344CB8AC3E}">
        <p14:creationId xmlns:p14="http://schemas.microsoft.com/office/powerpoint/2010/main" val="17852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400" indent="-1728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200" indent="-1656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>
          <p15:clr>
            <a:srgbClr val="F26B43"/>
          </p15:clr>
        </p15:guide>
        <p15:guide id="2" pos="396">
          <p15:clr>
            <a:srgbClr val="F26B43"/>
          </p15:clr>
        </p15:guide>
        <p15:guide id="3" pos="7284">
          <p15:clr>
            <a:srgbClr val="F26B43"/>
          </p15:clr>
        </p15:guide>
        <p15:guide id="4" orient="horz" pos="38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B0B6C6-704D-05FC-73E4-27156521D29F}"/>
              </a:ext>
            </a:extLst>
          </p:cNvPr>
          <p:cNvGraphicFramePr>
            <a:graphicFrameLocks noGrp="1"/>
          </p:cNvGraphicFramePr>
          <p:nvPr/>
        </p:nvGraphicFramePr>
        <p:xfrm>
          <a:off x="769095" y="391080"/>
          <a:ext cx="10924883" cy="5355642"/>
        </p:xfrm>
        <a:graphic>
          <a:graphicData uri="http://schemas.openxmlformats.org/drawingml/2006/table">
            <a:tbl>
              <a:tblPr/>
              <a:tblGrid>
                <a:gridCol w="1446451">
                  <a:extLst>
                    <a:ext uri="{9D8B030D-6E8A-4147-A177-3AD203B41FA5}">
                      <a16:colId xmlns:a16="http://schemas.microsoft.com/office/drawing/2014/main" val="1054264979"/>
                    </a:ext>
                  </a:extLst>
                </a:gridCol>
                <a:gridCol w="315760">
                  <a:extLst>
                    <a:ext uri="{9D8B030D-6E8A-4147-A177-3AD203B41FA5}">
                      <a16:colId xmlns:a16="http://schemas.microsoft.com/office/drawing/2014/main" val="4165547619"/>
                    </a:ext>
                  </a:extLst>
                </a:gridCol>
                <a:gridCol w="5099207">
                  <a:extLst>
                    <a:ext uri="{9D8B030D-6E8A-4147-A177-3AD203B41FA5}">
                      <a16:colId xmlns:a16="http://schemas.microsoft.com/office/drawing/2014/main" val="242119997"/>
                    </a:ext>
                  </a:extLst>
                </a:gridCol>
                <a:gridCol w="1933826">
                  <a:extLst>
                    <a:ext uri="{9D8B030D-6E8A-4147-A177-3AD203B41FA5}">
                      <a16:colId xmlns:a16="http://schemas.microsoft.com/office/drawing/2014/main" val="1446907672"/>
                    </a:ext>
                  </a:extLst>
                </a:gridCol>
                <a:gridCol w="2129639">
                  <a:extLst>
                    <a:ext uri="{9D8B030D-6E8A-4147-A177-3AD203B41FA5}">
                      <a16:colId xmlns:a16="http://schemas.microsoft.com/office/drawing/2014/main" val="2656822388"/>
                    </a:ext>
                  </a:extLst>
                </a:gridCol>
              </a:tblGrid>
              <a:tr h="235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Initiative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 b="1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Program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/>
                        <a:t>Y1 budget</a:t>
                      </a:r>
                      <a:r>
                        <a:rPr lang="en-US" sz="1400" b="1" baseline="30000"/>
                        <a:t>1</a:t>
                      </a:r>
                      <a:r>
                        <a:rPr lang="en-US" sz="1400" b="1"/>
                        <a:t>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/>
                        <a:t>Owner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285125"/>
                  </a:ext>
                </a:extLst>
              </a:tr>
              <a:tr h="210187">
                <a:tc rowSpan="6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1. Expand Primary and Secondary Prevention Programs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Accountable Food is Medicine + CHW Deployment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$4.1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i="0"/>
                        <a:t>KDHE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41936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Consumer-Facing Technologies*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$5.3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282227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Behavioral Health Services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$8.3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KDADS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02856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Integrated Care for Dual Eligible Beneficiaries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$7.6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KDADS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322239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Mobile Cancer Screenings*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$0.1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602863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Tribal Health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$2.3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KDHE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757792"/>
                  </a:ext>
                </a:extLst>
              </a:tr>
              <a:tr h="210187">
                <a:tc rowSpan="6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2. Secure Local Access to Primary Care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Regional Partnerships Grants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$50.0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KDHE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886221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REH Conversion / Transformative Capital Investment Grants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$31.3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KDHE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501924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Revenue Improvement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$5.2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/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252674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Anchor Hospital Advancement Program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$10.2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i="0"/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222175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Mobile Integrated Health Pilot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$0.1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i="0"/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322682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Rural Primary Care – Public Health Integration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$0.5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/>
                        <a:t>KDHE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822712"/>
                  </a:ext>
                </a:extLst>
              </a:tr>
              <a:tr h="210187">
                <a:tc rowSpan="4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3. Build a Sustainable Rural Health Workforce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Physician Pipeline*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$4.4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43115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Education and Training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$7.6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KDHE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136171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Recruitment and Retention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$0.9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CCA / KDADS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330183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K-12 Career Exploration*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$0.6 M</a:t>
                      </a:r>
                      <a:r>
                        <a:rPr lang="en-US" sz="1400" baseline="30000"/>
                        <a:t>3</a:t>
                      </a:r>
                      <a:r>
                        <a:rPr lang="en-US" sz="1400"/>
                        <a:t>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795078"/>
                  </a:ext>
                </a:extLst>
              </a:tr>
              <a:tr h="210187">
                <a:tc rowSpan="4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4. Enable Value-Based Care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Evidence-Based Practices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$33.4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/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212446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ACO Readiness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$3.4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i="0"/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93703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Transportation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$8.4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/>
                        <a:t>KDHE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158191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Medicaid Provider Incentive Payments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$1.1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710244"/>
                  </a:ext>
                </a:extLst>
              </a:tr>
              <a:tr h="210187">
                <a:tc rowSpan="4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5. Harness Data and Technology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Remote Patient Monitoring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$9.8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025781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Telehealth Navigator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/>
                        <a:t>$0.2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839199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Data Infrastructure*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$2.3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KDHE / KDADS / 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106374"/>
                  </a:ext>
                </a:extLst>
              </a:tr>
              <a:tr h="2101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1050" marR="41050" marT="20525" marB="20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/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Emerging Technology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/>
                        <a:t>$16.1 M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KDHE / CCA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64656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05EA6F8-2BAD-6AF9-A20A-8C37C2F37943}"/>
              </a:ext>
            </a:extLst>
          </p:cNvPr>
          <p:cNvSpPr txBox="1"/>
          <p:nvPr/>
        </p:nvSpPr>
        <p:spPr>
          <a:xfrm>
            <a:off x="155447" y="923544"/>
            <a:ext cx="613647" cy="914400"/>
          </a:xfrm>
          <a:prstGeom prst="rect">
            <a:avLst/>
          </a:prstGeom>
          <a:solidFill>
            <a:schemeClr val="bg1"/>
          </a:solidFill>
          <a:ln w="9525" cap="rnd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CB5F56-2C6D-E798-C5FA-4C69AB3491E3}"/>
              </a:ext>
            </a:extLst>
          </p:cNvPr>
          <p:cNvSpPr txBox="1"/>
          <p:nvPr/>
        </p:nvSpPr>
        <p:spPr>
          <a:xfrm>
            <a:off x="11693978" y="737616"/>
            <a:ext cx="498022" cy="914400"/>
          </a:xfrm>
          <a:prstGeom prst="rect">
            <a:avLst/>
          </a:prstGeom>
          <a:solidFill>
            <a:schemeClr val="bg1"/>
          </a:solidFill>
          <a:ln w="9525" cap="rnd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68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01EDFF-ED5B-3E2D-C643-33AD6125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Technology Investments in KS RHT Plan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6AB4B7-CABA-DA31-784A-241720F0D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Initiative 1: Consumer Facing Technologies</a:t>
            </a:r>
          </a:p>
          <a:p>
            <a:pPr lvl="1"/>
            <a:r>
              <a:rPr lang="en-US" dirty="0"/>
              <a:t>Computerized Cognitive Behavioral Health Therapy</a:t>
            </a:r>
          </a:p>
          <a:p>
            <a:pPr lvl="1"/>
            <a:r>
              <a:rPr lang="en-US" dirty="0"/>
              <a:t>LEAP!</a:t>
            </a:r>
          </a:p>
          <a:p>
            <a:pPr lvl="1"/>
            <a:r>
              <a:rPr lang="en-US" dirty="0"/>
              <a:t>My ALZ Journey (Year 2)</a:t>
            </a:r>
          </a:p>
          <a:p>
            <a:pPr lvl="1"/>
            <a:r>
              <a:rPr lang="en-US" dirty="0"/>
              <a:t>Fitness/Nutrition/Lifestyle App</a:t>
            </a:r>
          </a:p>
          <a:p>
            <a:pPr lvl="1"/>
            <a:r>
              <a:rPr lang="en-US" dirty="0"/>
              <a:t>Asynchronous Diabetes </a:t>
            </a:r>
            <a:r>
              <a:rPr lang="en-US"/>
              <a:t>Prevention Program</a:t>
            </a:r>
            <a:endParaRPr lang="en-US" dirty="0"/>
          </a:p>
          <a:p>
            <a:r>
              <a:rPr lang="en-US" dirty="0"/>
              <a:t>Ambulatory Remote Patient Monitoring</a:t>
            </a:r>
          </a:p>
          <a:p>
            <a:pPr lvl="1"/>
            <a:r>
              <a:rPr lang="en-US" dirty="0"/>
              <a:t>Accountable Food is Medicine/Community Health Workers</a:t>
            </a:r>
          </a:p>
          <a:p>
            <a:pPr lvl="1"/>
            <a:r>
              <a:rPr lang="en-US" dirty="0"/>
              <a:t>Integrated Care for Dual Eligible Beneficiaries</a:t>
            </a:r>
          </a:p>
          <a:p>
            <a:pPr lvl="1"/>
            <a:r>
              <a:rPr lang="en-US" dirty="0"/>
              <a:t>Virtual integrated behavioral health </a:t>
            </a:r>
          </a:p>
        </p:txBody>
      </p:sp>
    </p:spTree>
    <p:extLst>
      <p:ext uri="{BB962C8B-B14F-4D97-AF65-F5344CB8AC3E}">
        <p14:creationId xmlns:p14="http://schemas.microsoft.com/office/powerpoint/2010/main" val="2932203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93DC6-4C25-7FC1-0CB4-C3FBD51AE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2E1F9D-F158-81BD-97DB-12B00B922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Technology Investments in KS RHT Plan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2BC083-25C1-C65D-5584-56A925EC7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87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Anchor Hospital Advancement Program</a:t>
            </a:r>
          </a:p>
          <a:p>
            <a:pPr lvl="1"/>
            <a:r>
              <a:rPr lang="en-US" dirty="0"/>
              <a:t>Inpatient + post-discharge remote monitoring (wearable devices)</a:t>
            </a:r>
          </a:p>
          <a:p>
            <a:pPr lvl="1"/>
            <a:r>
              <a:rPr lang="en-US" dirty="0"/>
              <a:t>AI/EHR optimization fund</a:t>
            </a:r>
          </a:p>
          <a:p>
            <a:r>
              <a:rPr lang="en-US" dirty="0"/>
              <a:t>Initiative 5 – Harness Data &amp; Technology</a:t>
            </a:r>
          </a:p>
          <a:p>
            <a:pPr lvl="1"/>
            <a:r>
              <a:rPr lang="en-US" dirty="0"/>
              <a:t>Telehealth navigators</a:t>
            </a:r>
          </a:p>
          <a:p>
            <a:pPr lvl="1"/>
            <a:r>
              <a:rPr lang="en-US" dirty="0"/>
              <a:t>Data infrastructure </a:t>
            </a:r>
          </a:p>
          <a:p>
            <a:pPr lvl="2"/>
            <a:r>
              <a:rPr lang="en-US" dirty="0"/>
              <a:t>Data Dock </a:t>
            </a:r>
          </a:p>
          <a:p>
            <a:pPr lvl="1"/>
            <a:r>
              <a:rPr lang="en-US" dirty="0"/>
              <a:t>Emerging Technology</a:t>
            </a:r>
          </a:p>
          <a:p>
            <a:pPr lvl="2"/>
            <a:r>
              <a:rPr lang="en-US" dirty="0"/>
              <a:t>Emerging Technology Grant Program</a:t>
            </a:r>
          </a:p>
          <a:p>
            <a:pPr lvl="2"/>
            <a:r>
              <a:rPr lang="en-US" dirty="0"/>
              <a:t>Oracle </a:t>
            </a:r>
            <a:r>
              <a:rPr lang="en-US" dirty="0" err="1"/>
              <a:t>Clinicial</a:t>
            </a:r>
            <a:r>
              <a:rPr lang="en-US" dirty="0"/>
              <a:t> AI Assistant (~40 hospitals)</a:t>
            </a:r>
          </a:p>
          <a:p>
            <a:pPr lvl="2"/>
            <a:r>
              <a:rPr lang="en-US" dirty="0"/>
              <a:t>RFP non-Oracle AI ambient listening (funds available Year 2)</a:t>
            </a:r>
          </a:p>
          <a:p>
            <a:pPr lvl="2"/>
            <a:r>
              <a:rPr lang="en-US" dirty="0"/>
              <a:t>Emerging Technology Committee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372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n.VGQMwELzBTj3NJQisH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0ptpA3KcBZoNrwUiKpPm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_4trxSnRd.nQJo2jEJ8n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_4trxSnRd.nQJo2jEJ8n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_4trxSnRd.nQJo2jEJ8n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DtGJTaiOQYTLQvSWNW.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mq52i6slvNkJoliNZj3a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f_WujoTo5KRDV_PYLVWF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Nx2KpoBbMt.HOprmXxXb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wOuHBGbibgvvpK56Saqn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CrgzG8tzl.5s9x.ukGc8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oYOSat1MeR7nqf8VTWL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0UqjbmFrwstuyWHp6H4D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.UQDOC6Ao7Sow105Ol3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uvWXnQsumT5xRDWykfI5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FpyH.YODIdUaFE_ypUkG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Jx9pxFA6RFIQXSgs63m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mx4eX2IVgh9oMdV63oJd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OxYT1NKey64BpdlkCmO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9x.aGgjjOayUIF_217Ez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WwB2sP4aGOBqSbHlpdO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XB8NjCCV._XNC28edWXI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co6yHtamVO8l_Mk5E4OZ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mQn1QySpJER3FoGPwTp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5XV2Gg7HWc1kF6VUIyA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lTxgc391lKxCoMhEowXz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.vweUEfPVFHCG1NIbhoN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j8iDa6.EPrde9aqA_UC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L8MGKdlZBjRILQpEcR.P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OqBHE04CUH2aP_KLSgWf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jUp4PH2oOgt3.9qQuDhF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6a32GJPz6SGE5LwXAyz1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LLEs1Q1KuVmUuDggIiIx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.e9Wzck3pp2Xq2FiC2Q6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gD0xmVml4Ulf5z4xbC5K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nu590Gwza1Nv1hEYFfAk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zPM.DkrTwpHbUXYlqkoL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5XeWISotczCENkf35RB5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F0PrXw0BriN9712EXoO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0ECzuHwnfLX.UUQVFL4T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drul12loz.kszXsLyZMq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ewRhrOeyvSHt6gM.mllnQ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sas Grid 16:9 - 12912">
  <a:themeElements>
    <a:clrScheme name="Grid based thme color">
      <a:dk1>
        <a:sysClr val="windowText" lastClr="000000"/>
      </a:dk1>
      <a:lt1>
        <a:sysClr val="window" lastClr="FFFFFF"/>
      </a:lt1>
      <a:dk2>
        <a:srgbClr val="051934"/>
      </a:dk2>
      <a:lt2>
        <a:srgbClr val="F2F2F2"/>
      </a:lt2>
      <a:accent1>
        <a:srgbClr val="082A58"/>
      </a:accent1>
      <a:accent2>
        <a:srgbClr val="0A3774"/>
      </a:accent2>
      <a:accent3>
        <a:srgbClr val="EDAE1D"/>
      </a:accent3>
      <a:accent4>
        <a:srgbClr val="2B7EED"/>
      </a:accent4>
      <a:accent5>
        <a:srgbClr val="ADADAD"/>
      </a:accent5>
      <a:accent6>
        <a:srgbClr val="D16656"/>
      </a:accent6>
      <a:hlink>
        <a:srgbClr val="F06E02"/>
      </a:hlink>
      <a:folHlink>
        <a:srgbClr val="FEA358"/>
      </a:folHlink>
    </a:clrScheme>
    <a:fontScheme name="Custom 1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 w="9525" cap="rnd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rgbClr val="9A9A9A"/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xxx" id="{68A82696-83F9-41F8-97AB-2419ECB0BA7C}" vid="{A7515B15-C783-4D74-9968-DEEAD6A7252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ED747D2D35FA44849E2E19ED3A2C77" ma:contentTypeVersion="11" ma:contentTypeDescription="Create a new document." ma:contentTypeScope="" ma:versionID="fefe74ccdd4b577e3b8203a1b4e0d897">
  <xsd:schema xmlns:xsd="http://www.w3.org/2001/XMLSchema" xmlns:xs="http://www.w3.org/2001/XMLSchema" xmlns:p="http://schemas.microsoft.com/office/2006/metadata/properties" xmlns:ns2="93a687d4-ac69-476e-b1cd-f860e4bc2ca5" xmlns:ns3="e9bc76e5-1521-42d1-9cc6-54cd57208c4b" targetNamespace="http://schemas.microsoft.com/office/2006/metadata/properties" ma:root="true" ma:fieldsID="5734ee7da4e41c2de021bece5529850b" ns2:_="" ns3:_="">
    <xsd:import namespace="93a687d4-ac69-476e-b1cd-f860e4bc2ca5"/>
    <xsd:import namespace="e9bc76e5-1521-42d1-9cc6-54cd57208c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a687d4-ac69-476e-b1cd-f860e4bc2c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f2b9274-439d-476c-8ec4-f80bb69eae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c76e5-1521-42d1-9cc6-54cd57208c4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cd00598-755f-440e-a0f3-527aa23e6805}" ma:internalName="TaxCatchAll" ma:showField="CatchAllData" ma:web="e9bc76e5-1521-42d1-9cc6-54cd57208c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a687d4-ac69-476e-b1cd-f860e4bc2ca5">
      <Terms xmlns="http://schemas.microsoft.com/office/infopath/2007/PartnerControls"/>
    </lcf76f155ced4ddcb4097134ff3c332f>
    <TaxCatchAll xmlns="e9bc76e5-1521-42d1-9cc6-54cd57208c4b" xsi:nil="true"/>
  </documentManagement>
</p:properties>
</file>

<file path=customXml/itemProps1.xml><?xml version="1.0" encoding="utf-8"?>
<ds:datastoreItem xmlns:ds="http://schemas.openxmlformats.org/officeDocument/2006/customXml" ds:itemID="{0E092824-DF9F-4686-B36D-90212A68C007}"/>
</file>

<file path=customXml/itemProps2.xml><?xml version="1.0" encoding="utf-8"?>
<ds:datastoreItem xmlns:ds="http://schemas.openxmlformats.org/officeDocument/2006/customXml" ds:itemID="{40CA9DD0-2A93-4B37-8128-5E6D1A83DB2D}"/>
</file>

<file path=customXml/itemProps3.xml><?xml version="1.0" encoding="utf-8"?>
<ds:datastoreItem xmlns:ds="http://schemas.openxmlformats.org/officeDocument/2006/customXml" ds:itemID="{495559DF-D6EC-4B54-9962-4155236DB235}"/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351</Words>
  <Application>Microsoft Office PowerPoint</Application>
  <PresentationFormat>Widescreen</PresentationFormat>
  <Paragraphs>105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Cambria</vt:lpstr>
      <vt:lpstr>Trebuchet MS</vt:lpstr>
      <vt:lpstr>Office Theme</vt:lpstr>
      <vt:lpstr>Kansas Grid 16:9 - 12912</vt:lpstr>
      <vt:lpstr>think-cell Slide</vt:lpstr>
      <vt:lpstr>PowerPoint Presentation</vt:lpstr>
      <vt:lpstr>Technology Investments in KS RHT Plan</vt:lpstr>
      <vt:lpstr>Technology Investments in KS RHT Plan</vt:lpstr>
    </vt:vector>
  </TitlesOfParts>
  <Company>The University of Kansas Health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Martie Ross</dc:creator>
  <cp:lastModifiedBy>Martie Ross</cp:lastModifiedBy>
  <cp:revision>2</cp:revision>
  <dcterms:created xsi:type="dcterms:W3CDTF">2026-06-18T18:23:01Z</dcterms:created>
  <dcterms:modified xsi:type="dcterms:W3CDTF">2026-06-18T18:34:48Z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0x010100CEED747D2D35FA44849E2E19ED3A2C77</vt:lpwstr>
  </property>
</Properties>
</file>